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heme/theme3.xml" ContentType="application/vnd.openxmlformats-officedocument.them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44"/>
  </p:notesMasterIdLst>
  <p:sldIdLst>
    <p:sldId id="332" r:id="rId3"/>
    <p:sldId id="260" r:id="rId4"/>
    <p:sldId id="358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4" r:id="rId42"/>
    <p:sldId id="433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7843" autoAdjust="0"/>
  </p:normalViewPr>
  <p:slideViewPr>
    <p:cSldViewPr snapToGrid="0" showGuides="1">
      <p:cViewPr varScale="1">
        <p:scale>
          <a:sx n="69" d="100"/>
          <a:sy n="69" d="100"/>
        </p:scale>
        <p:origin x="777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hong Duan" userId="0e40ecc899efa77d" providerId="LiveId" clId="{4EF1108C-851E-4A7E-83DC-17AB78C6FFE0}"/>
    <pc:docChg chg="undo custSel modSld">
      <pc:chgData name="Shihong Duan" userId="0e40ecc899efa77d" providerId="LiveId" clId="{4EF1108C-851E-4A7E-83DC-17AB78C6FFE0}" dt="2023-11-14T04:04:02.004" v="222" actId="1076"/>
      <pc:docMkLst>
        <pc:docMk/>
      </pc:docMkLst>
      <pc:sldChg chg="modSp mod">
        <pc:chgData name="Shihong Duan" userId="0e40ecc899efa77d" providerId="LiveId" clId="{4EF1108C-851E-4A7E-83DC-17AB78C6FFE0}" dt="2023-11-14T03:54:26.279" v="199" actId="27636"/>
        <pc:sldMkLst>
          <pc:docMk/>
          <pc:sldMk cId="0" sldId="260"/>
        </pc:sldMkLst>
        <pc:spChg chg="mod">
          <ac:chgData name="Shihong Duan" userId="0e40ecc899efa77d" providerId="LiveId" clId="{4EF1108C-851E-4A7E-83DC-17AB78C6FFE0}" dt="2023-11-14T03:54:26.279" v="199" actId="27636"/>
          <ac:spMkLst>
            <pc:docMk/>
            <pc:sldMk cId="0" sldId="260"/>
            <ac:spMk id="5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37:32.962" v="184" actId="14100"/>
          <ac:spMkLst>
            <pc:docMk/>
            <pc:sldMk cId="0" sldId="260"/>
            <ac:spMk id="10" creationId="{00000000-0000-0000-0000-000000000000}"/>
          </ac:spMkLst>
        </pc:spChg>
        <pc:picChg chg="mod">
          <ac:chgData name="Shihong Duan" userId="0e40ecc899efa77d" providerId="LiveId" clId="{4EF1108C-851E-4A7E-83DC-17AB78C6FFE0}" dt="2023-11-14T03:36:32.982" v="120" actId="1076"/>
          <ac:picMkLst>
            <pc:docMk/>
            <pc:sldMk cId="0" sldId="260"/>
            <ac:picMk id="14" creationId="{00000000-0000-0000-0000-000000000000}"/>
          </ac:picMkLst>
        </pc:picChg>
      </pc:sldChg>
      <pc:sldChg chg="modSp mod">
        <pc:chgData name="Shihong Duan" userId="0e40ecc899efa77d" providerId="LiveId" clId="{4EF1108C-851E-4A7E-83DC-17AB78C6FFE0}" dt="2023-11-14T03:34:45.843" v="24" actId="20577"/>
        <pc:sldMkLst>
          <pc:docMk/>
          <pc:sldMk cId="0" sldId="262"/>
        </pc:sldMkLst>
        <pc:spChg chg="mod">
          <ac:chgData name="Shihong Duan" userId="0e40ecc899efa77d" providerId="LiveId" clId="{4EF1108C-851E-4A7E-83DC-17AB78C6FFE0}" dt="2023-11-14T03:34:45.843" v="24" actId="2057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32:24.345" v="0" actId="1076"/>
          <ac:spMkLst>
            <pc:docMk/>
            <pc:sldMk cId="0" sldId="262"/>
            <ac:spMk id="25" creationId="{00000000-0000-0000-0000-000000000000}"/>
          </ac:spMkLst>
        </pc:spChg>
      </pc:sldChg>
      <pc:sldChg chg="addSp delSp modSp mod">
        <pc:chgData name="Shihong Duan" userId="0e40ecc899efa77d" providerId="LiveId" clId="{4EF1108C-851E-4A7E-83DC-17AB78C6FFE0}" dt="2023-11-14T03:48:44.612" v="193" actId="1076"/>
        <pc:sldMkLst>
          <pc:docMk/>
          <pc:sldMk cId="0" sldId="268"/>
        </pc:sldMkLst>
        <pc:spChg chg="mod">
          <ac:chgData name="Shihong Duan" userId="0e40ecc899efa77d" providerId="LiveId" clId="{4EF1108C-851E-4A7E-83DC-17AB78C6FFE0}" dt="2023-11-14T03:48:30.365" v="189" actId="1076"/>
          <ac:spMkLst>
            <pc:docMk/>
            <pc:sldMk cId="0" sldId="268"/>
            <ac:spMk id="21" creationId="{00000000-0000-0000-0000-000000000000}"/>
          </ac:spMkLst>
        </pc:spChg>
        <pc:spChg chg="add del mod">
          <ac:chgData name="Shihong Duan" userId="0e40ecc899efa77d" providerId="LiveId" clId="{4EF1108C-851E-4A7E-83DC-17AB78C6FFE0}" dt="2023-11-14T03:48:44.612" v="193" actId="1076"/>
          <ac:spMkLst>
            <pc:docMk/>
            <pc:sldMk cId="0" sldId="268"/>
            <ac:spMk id="23" creationId="{00000000-0000-0000-0000-000000000000}"/>
          </ac:spMkLst>
        </pc:spChg>
        <pc:graphicFrameChg chg="mod modGraphic">
          <ac:chgData name="Shihong Duan" userId="0e40ecc899efa77d" providerId="LiveId" clId="{4EF1108C-851E-4A7E-83DC-17AB78C6FFE0}" dt="2023-11-14T03:48:36.992" v="192" actId="14100"/>
          <ac:graphicFrameMkLst>
            <pc:docMk/>
            <pc:sldMk cId="0" sldId="268"/>
            <ac:graphicFrameMk id="22" creationId="{00000000-0000-0000-0000-000000000000}"/>
          </ac:graphicFrameMkLst>
        </pc:graphicFrameChg>
      </pc:sldChg>
      <pc:sldChg chg="modSp mod">
        <pc:chgData name="Shihong Duan" userId="0e40ecc899efa77d" providerId="LiveId" clId="{4EF1108C-851E-4A7E-83DC-17AB78C6FFE0}" dt="2023-11-14T03:54:26.248" v="198" actId="27636"/>
        <pc:sldMkLst>
          <pc:docMk/>
          <pc:sldMk cId="0" sldId="332"/>
        </pc:sldMkLst>
        <pc:spChg chg="mod">
          <ac:chgData name="Shihong Duan" userId="0e40ecc899efa77d" providerId="LiveId" clId="{4EF1108C-851E-4A7E-83DC-17AB78C6FFE0}" dt="2023-11-14T03:54:26.232" v="196" actId="27636"/>
          <ac:spMkLst>
            <pc:docMk/>
            <pc:sldMk cId="0" sldId="332"/>
            <ac:spMk id="25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54:26.248" v="197" actId="27636"/>
          <ac:spMkLst>
            <pc:docMk/>
            <pc:sldMk cId="0" sldId="332"/>
            <ac:spMk id="26" creationId="{00000000-0000-0000-0000-000000000000}"/>
          </ac:spMkLst>
        </pc:spChg>
        <pc:spChg chg="mod">
          <ac:chgData name="Shihong Duan" userId="0e40ecc899efa77d" providerId="LiveId" clId="{4EF1108C-851E-4A7E-83DC-17AB78C6FFE0}" dt="2023-11-14T03:54:26.248" v="198" actId="27636"/>
          <ac:spMkLst>
            <pc:docMk/>
            <pc:sldMk cId="0" sldId="332"/>
            <ac:spMk id="27" creationId="{00000000-0000-0000-0000-000000000000}"/>
          </ac:spMkLst>
        </pc:spChg>
      </pc:sldChg>
      <pc:sldChg chg="addSp delSp modSp mod">
        <pc:chgData name="Shihong Duan" userId="0e40ecc899efa77d" providerId="LiveId" clId="{4EF1108C-851E-4A7E-83DC-17AB78C6FFE0}" dt="2023-11-14T03:54:29.467" v="200" actId="1076"/>
        <pc:sldMkLst>
          <pc:docMk/>
          <pc:sldMk cId="0" sldId="333"/>
        </pc:sldMkLst>
        <pc:graphicFrameChg chg="add mod">
          <ac:chgData name="Shihong Duan" userId="0e40ecc899efa77d" providerId="LiveId" clId="{4EF1108C-851E-4A7E-83DC-17AB78C6FFE0}" dt="2023-11-14T03:54:29.467" v="200" actId="1076"/>
          <ac:graphicFrameMkLst>
            <pc:docMk/>
            <pc:sldMk cId="0" sldId="333"/>
            <ac:graphicFrameMk id="2" creationId="{BB3DA8B0-4766-07DC-C792-2F4D364005D8}"/>
          </ac:graphicFrameMkLst>
        </pc:graphicFrameChg>
        <pc:graphicFrameChg chg="del">
          <ac:chgData name="Shihong Duan" userId="0e40ecc899efa77d" providerId="LiveId" clId="{4EF1108C-851E-4A7E-83DC-17AB78C6FFE0}" dt="2023-11-14T03:54:25.157" v="194" actId="478"/>
          <ac:graphicFrameMkLst>
            <pc:docMk/>
            <pc:sldMk cId="0" sldId="333"/>
            <ac:graphicFrameMk id="34" creationId="{00000000-0000-0000-0000-000000000000}"/>
          </ac:graphicFrameMkLst>
        </pc:graphicFrameChg>
      </pc:sldChg>
      <pc:sldChg chg="addSp modSp mod">
        <pc:chgData name="Shihong Duan" userId="0e40ecc899efa77d" providerId="LiveId" clId="{4EF1108C-851E-4A7E-83DC-17AB78C6FFE0}" dt="2023-11-14T03:55:41.708" v="202" actId="1076"/>
        <pc:sldMkLst>
          <pc:docMk/>
          <pc:sldMk cId="0" sldId="334"/>
        </pc:sldMkLst>
        <pc:graphicFrameChg chg="add mod">
          <ac:chgData name="Shihong Duan" userId="0e40ecc899efa77d" providerId="LiveId" clId="{4EF1108C-851E-4A7E-83DC-17AB78C6FFE0}" dt="2023-11-14T03:55:41.708" v="202" actId="1076"/>
          <ac:graphicFrameMkLst>
            <pc:docMk/>
            <pc:sldMk cId="0" sldId="334"/>
            <ac:graphicFrameMk id="3" creationId="{F4BF1F68-7B5E-720C-1B4E-344D15D8B3F1}"/>
          </ac:graphicFrameMkLst>
        </pc:graphicFrameChg>
      </pc:sldChg>
      <pc:sldChg chg="addSp modSp mod">
        <pc:chgData name="Shihong Duan" userId="0e40ecc899efa77d" providerId="LiveId" clId="{4EF1108C-851E-4A7E-83DC-17AB78C6FFE0}" dt="2023-11-14T03:57:58.049" v="206" actId="1076"/>
        <pc:sldMkLst>
          <pc:docMk/>
          <pc:sldMk cId="0" sldId="335"/>
        </pc:sldMkLst>
        <pc:graphicFrameChg chg="add mod modGraphic">
          <ac:chgData name="Shihong Duan" userId="0e40ecc899efa77d" providerId="LiveId" clId="{4EF1108C-851E-4A7E-83DC-17AB78C6FFE0}" dt="2023-11-14T03:57:58.049" v="206" actId="1076"/>
          <ac:graphicFrameMkLst>
            <pc:docMk/>
            <pc:sldMk cId="0" sldId="335"/>
            <ac:graphicFrameMk id="2" creationId="{EF2120BC-E683-E70D-4954-6994BFEC2026}"/>
          </ac:graphicFrameMkLst>
        </pc:graphicFrameChg>
      </pc:sldChg>
      <pc:sldChg chg="addSp modSp mod">
        <pc:chgData name="Shihong Duan" userId="0e40ecc899efa77d" providerId="LiveId" clId="{4EF1108C-851E-4A7E-83DC-17AB78C6FFE0}" dt="2023-11-14T03:58:12.073" v="208" actId="1076"/>
        <pc:sldMkLst>
          <pc:docMk/>
          <pc:sldMk cId="0" sldId="336"/>
        </pc:sldMkLst>
        <pc:graphicFrameChg chg="add mod">
          <ac:chgData name="Shihong Duan" userId="0e40ecc899efa77d" providerId="LiveId" clId="{4EF1108C-851E-4A7E-83DC-17AB78C6FFE0}" dt="2023-11-14T03:58:12.073" v="208" actId="1076"/>
          <ac:graphicFrameMkLst>
            <pc:docMk/>
            <pc:sldMk cId="0" sldId="336"/>
            <ac:graphicFrameMk id="3" creationId="{4662BE46-339E-04C1-1A6F-036EF9752250}"/>
          </ac:graphicFrameMkLst>
        </pc:graphicFrameChg>
      </pc:sldChg>
      <pc:sldChg chg="modSp mod">
        <pc:chgData name="Shihong Duan" userId="0e40ecc899efa77d" providerId="LiveId" clId="{4EF1108C-851E-4A7E-83DC-17AB78C6FFE0}" dt="2023-11-14T04:00:22.638" v="212" actId="14100"/>
        <pc:sldMkLst>
          <pc:docMk/>
          <pc:sldMk cId="0" sldId="338"/>
        </pc:sldMkLst>
        <pc:picChg chg="mod">
          <ac:chgData name="Shihong Duan" userId="0e40ecc899efa77d" providerId="LiveId" clId="{4EF1108C-851E-4A7E-83DC-17AB78C6FFE0}" dt="2023-11-14T04:00:22.638" v="212" actId="14100"/>
          <ac:picMkLst>
            <pc:docMk/>
            <pc:sldMk cId="0" sldId="338"/>
            <ac:picMk id="2" creationId="{00000000-0000-0000-0000-000000000000}"/>
          </ac:picMkLst>
        </pc:picChg>
      </pc:sldChg>
      <pc:sldChg chg="modSp mod">
        <pc:chgData name="Shihong Duan" userId="0e40ecc899efa77d" providerId="LiveId" clId="{4EF1108C-851E-4A7E-83DC-17AB78C6FFE0}" dt="2023-11-14T04:00:27.961" v="213" actId="14100"/>
        <pc:sldMkLst>
          <pc:docMk/>
          <pc:sldMk cId="0" sldId="339"/>
        </pc:sldMkLst>
        <pc:picChg chg="mod">
          <ac:chgData name="Shihong Duan" userId="0e40ecc899efa77d" providerId="LiveId" clId="{4EF1108C-851E-4A7E-83DC-17AB78C6FFE0}" dt="2023-11-14T04:00:27.961" v="213" actId="14100"/>
          <ac:picMkLst>
            <pc:docMk/>
            <pc:sldMk cId="0" sldId="339"/>
            <ac:picMk id="3" creationId="{00000000-0000-0000-0000-000000000000}"/>
          </ac:picMkLst>
        </pc:picChg>
      </pc:sldChg>
      <pc:sldChg chg="modSp mod">
        <pc:chgData name="Shihong Duan" userId="0e40ecc899efa77d" providerId="LiveId" clId="{4EF1108C-851E-4A7E-83DC-17AB78C6FFE0}" dt="2023-11-14T04:01:00.052" v="216" actId="1076"/>
        <pc:sldMkLst>
          <pc:docMk/>
          <pc:sldMk cId="0" sldId="341"/>
        </pc:sldMkLst>
        <pc:picChg chg="mod">
          <ac:chgData name="Shihong Duan" userId="0e40ecc899efa77d" providerId="LiveId" clId="{4EF1108C-851E-4A7E-83DC-17AB78C6FFE0}" dt="2023-11-14T04:00:59.105" v="215" actId="1076"/>
          <ac:picMkLst>
            <pc:docMk/>
            <pc:sldMk cId="0" sldId="341"/>
            <ac:picMk id="3" creationId="{00000000-0000-0000-0000-000000000000}"/>
          </ac:picMkLst>
        </pc:picChg>
        <pc:picChg chg="mod">
          <ac:chgData name="Shihong Duan" userId="0e40ecc899efa77d" providerId="LiveId" clId="{4EF1108C-851E-4A7E-83DC-17AB78C6FFE0}" dt="2023-11-14T04:01:00.052" v="216" actId="1076"/>
          <ac:picMkLst>
            <pc:docMk/>
            <pc:sldMk cId="0" sldId="341"/>
            <ac:picMk id="29" creationId="{00000000-0000-0000-0000-000000000000}"/>
          </ac:picMkLst>
        </pc:picChg>
      </pc:sldChg>
      <pc:sldChg chg="addSp modSp mod">
        <pc:chgData name="Shihong Duan" userId="0e40ecc899efa77d" providerId="LiveId" clId="{4EF1108C-851E-4A7E-83DC-17AB78C6FFE0}" dt="2023-11-14T04:02:19.564" v="218" actId="1076"/>
        <pc:sldMkLst>
          <pc:docMk/>
          <pc:sldMk cId="0" sldId="342"/>
        </pc:sldMkLst>
        <pc:graphicFrameChg chg="add mod">
          <ac:chgData name="Shihong Duan" userId="0e40ecc899efa77d" providerId="LiveId" clId="{4EF1108C-851E-4A7E-83DC-17AB78C6FFE0}" dt="2023-11-14T04:02:19.564" v="218" actId="1076"/>
          <ac:graphicFrameMkLst>
            <pc:docMk/>
            <pc:sldMk cId="0" sldId="342"/>
            <ac:graphicFrameMk id="3" creationId="{C21A0242-CAC4-7726-1AB9-711B60BA7D42}"/>
          </ac:graphicFrameMkLst>
        </pc:graphicFrameChg>
      </pc:sldChg>
      <pc:sldChg chg="addSp modSp mod">
        <pc:chgData name="Shihong Duan" userId="0e40ecc899efa77d" providerId="LiveId" clId="{4EF1108C-851E-4A7E-83DC-17AB78C6FFE0}" dt="2023-11-14T04:03:41.215" v="220" actId="1076"/>
        <pc:sldMkLst>
          <pc:docMk/>
          <pc:sldMk cId="0" sldId="343"/>
        </pc:sldMkLst>
        <pc:graphicFrameChg chg="add mod">
          <ac:chgData name="Shihong Duan" userId="0e40ecc899efa77d" providerId="LiveId" clId="{4EF1108C-851E-4A7E-83DC-17AB78C6FFE0}" dt="2023-11-14T04:03:41.215" v="220" actId="1076"/>
          <ac:graphicFrameMkLst>
            <pc:docMk/>
            <pc:sldMk cId="0" sldId="343"/>
            <ac:graphicFrameMk id="2" creationId="{4FD63FB5-565D-F522-EBA3-EC24FDBD6376}"/>
          </ac:graphicFrameMkLst>
        </pc:graphicFrameChg>
      </pc:sldChg>
      <pc:sldChg chg="addSp modSp mod">
        <pc:chgData name="Shihong Duan" userId="0e40ecc899efa77d" providerId="LiveId" clId="{4EF1108C-851E-4A7E-83DC-17AB78C6FFE0}" dt="2023-11-14T04:04:02.004" v="222" actId="1076"/>
        <pc:sldMkLst>
          <pc:docMk/>
          <pc:sldMk cId="0" sldId="344"/>
        </pc:sldMkLst>
        <pc:graphicFrameChg chg="add mod">
          <ac:chgData name="Shihong Duan" userId="0e40ecc899efa77d" providerId="LiveId" clId="{4EF1108C-851E-4A7E-83DC-17AB78C6FFE0}" dt="2023-11-14T04:04:02.004" v="222" actId="1076"/>
          <ac:graphicFrameMkLst>
            <pc:docMk/>
            <pc:sldMk cId="0" sldId="344"/>
            <ac:graphicFrameMk id="3" creationId="{E8224C3B-F0D7-3999-B602-6DB40A31AEE8}"/>
          </ac:graphicFrameMkLst>
        </pc:graphicFrameChg>
      </pc:sldChg>
    </pc:docChg>
  </pc:docChgLst>
  <pc:docChgLst>
    <pc:chgData name="Shihong Duan" userId="0e40ecc899efa77d" providerId="LiveId" clId="{7C3AD472-D5C0-424D-9977-33E73F043655}"/>
    <pc:docChg chg="undo custSel addSld delSld modSld sldOrd delMainMaster">
      <pc:chgData name="Shihong Duan" userId="0e40ecc899efa77d" providerId="LiveId" clId="{7C3AD472-D5C0-424D-9977-33E73F043655}" dt="2023-11-14T05:36:48.826" v="887" actId="47"/>
      <pc:docMkLst>
        <pc:docMk/>
      </pc:docMkLst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57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59"/>
        </pc:sldMkLst>
      </pc:sldChg>
      <pc:sldChg chg="addSp delSp modSp mod delAnim">
        <pc:chgData name="Shihong Duan" userId="0e40ecc899efa77d" providerId="LiveId" clId="{7C3AD472-D5C0-424D-9977-33E73F043655}" dt="2023-11-14T04:25:33.708" v="86" actId="1076"/>
        <pc:sldMkLst>
          <pc:docMk/>
          <pc:sldMk cId="0" sldId="260"/>
        </pc:sldMkLst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2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3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1:50.941" v="4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12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2:36.594" v="15" actId="478"/>
          <ac:spMkLst>
            <pc:docMk/>
            <pc:sldMk cId="0" sldId="260"/>
            <ac:spMk id="15" creationId="{00000000-0000-0000-0000-000000000000}"/>
          </ac:spMkLst>
        </pc:spChg>
        <pc:spChg chg="add mod">
          <ac:chgData name="Shihong Duan" userId="0e40ecc899efa77d" providerId="LiveId" clId="{7C3AD472-D5C0-424D-9977-33E73F043655}" dt="2023-11-14T04:22:28.627" v="14" actId="255"/>
          <ac:spMkLst>
            <pc:docMk/>
            <pc:sldMk cId="0" sldId="260"/>
            <ac:spMk id="18" creationId="{88105FED-6A12-A33A-773C-760BD4F75D5C}"/>
          </ac:spMkLst>
        </pc:spChg>
        <pc:spChg chg="add mod">
          <ac:chgData name="Shihong Duan" userId="0e40ecc899efa77d" providerId="LiveId" clId="{7C3AD472-D5C0-424D-9977-33E73F043655}" dt="2023-11-14T04:25:33.708" v="86" actId="1076"/>
          <ac:spMkLst>
            <pc:docMk/>
            <pc:sldMk cId="0" sldId="260"/>
            <ac:spMk id="20" creationId="{51DED08C-5B47-07CA-5C2A-B31B152E9BC7}"/>
          </ac:spMkLst>
        </pc:spChg>
        <pc:picChg chg="del">
          <ac:chgData name="Shihong Duan" userId="0e40ecc899efa77d" providerId="LiveId" clId="{7C3AD472-D5C0-424D-9977-33E73F043655}" dt="2023-11-14T04:22:36.594" v="15" actId="478"/>
          <ac:picMkLst>
            <pc:docMk/>
            <pc:sldMk cId="0" sldId="260"/>
            <ac:picMk id="8" creationId="{00000000-0000-0000-0000-000000000000}"/>
          </ac:picMkLst>
        </pc:picChg>
        <pc:picChg chg="del">
          <ac:chgData name="Shihong Duan" userId="0e40ecc899efa77d" providerId="LiveId" clId="{7C3AD472-D5C0-424D-9977-33E73F043655}" dt="2023-11-14T04:22:36.594" v="15" actId="478"/>
          <ac:picMkLst>
            <pc:docMk/>
            <pc:sldMk cId="0" sldId="260"/>
            <ac:picMk id="9" creationId="{00000000-0000-0000-0000-000000000000}"/>
          </ac:picMkLst>
        </pc:picChg>
        <pc:picChg chg="del">
          <ac:chgData name="Shihong Duan" userId="0e40ecc899efa77d" providerId="LiveId" clId="{7C3AD472-D5C0-424D-9977-33E73F043655}" dt="2023-11-14T04:22:36.594" v="15" actId="478"/>
          <ac:picMkLst>
            <pc:docMk/>
            <pc:sldMk cId="0" sldId="260"/>
            <ac:picMk id="13" creationId="{00000000-0000-0000-0000-000000000000}"/>
          </ac:picMkLst>
        </pc:picChg>
        <pc:picChg chg="del">
          <ac:chgData name="Shihong Duan" userId="0e40ecc899efa77d" providerId="LiveId" clId="{7C3AD472-D5C0-424D-9977-33E73F043655}" dt="2023-11-14T04:22:36.594" v="15" actId="478"/>
          <ac:picMkLst>
            <pc:docMk/>
            <pc:sldMk cId="0" sldId="260"/>
            <ac:picMk id="14" creationId="{00000000-0000-0000-0000-000000000000}"/>
          </ac:picMkLst>
        </pc:picChg>
        <pc:cxnChg chg="del mod">
          <ac:chgData name="Shihong Duan" userId="0e40ecc899efa77d" providerId="LiveId" clId="{7C3AD472-D5C0-424D-9977-33E73F043655}" dt="2023-11-14T04:22:36.594" v="15" actId="478"/>
          <ac:cxnSpMkLst>
            <pc:docMk/>
            <pc:sldMk cId="0" sldId="260"/>
            <ac:cxnSpMk id="7" creationId="{00000000-0000-0000-0000-000000000000}"/>
          </ac:cxnSpMkLst>
        </pc:cxnChg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61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62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65"/>
        </pc:sldMkLst>
      </pc:sldChg>
      <pc:sldChg chg="modSp del mod">
        <pc:chgData name="Shihong Duan" userId="0e40ecc899efa77d" providerId="LiveId" clId="{7C3AD472-D5C0-424D-9977-33E73F043655}" dt="2023-11-14T05:36:48.826" v="887" actId="47"/>
        <pc:sldMkLst>
          <pc:docMk/>
          <pc:sldMk cId="0" sldId="268"/>
        </pc:sldMkLst>
        <pc:picChg chg="mod">
          <ac:chgData name="Shihong Duan" userId="0e40ecc899efa77d" providerId="LiveId" clId="{7C3AD472-D5C0-424D-9977-33E73F043655}" dt="2023-11-14T04:28:54.097" v="117" actId="1076"/>
          <ac:picMkLst>
            <pc:docMk/>
            <pc:sldMk cId="0" sldId="268"/>
            <ac:picMk id="20" creationId="{00000000-0000-0000-0000-000000000000}"/>
          </ac:picMkLst>
        </pc:picChg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269"/>
        </pc:sldMkLst>
      </pc:sldChg>
      <pc:sldChg chg="modSp mod">
        <pc:chgData name="Shihong Duan" userId="0e40ecc899efa77d" providerId="LiveId" clId="{7C3AD472-D5C0-424D-9977-33E73F043655}" dt="2023-11-14T04:21:44.925" v="3" actId="207"/>
        <pc:sldMkLst>
          <pc:docMk/>
          <pc:sldMk cId="0" sldId="332"/>
        </pc:sldMkLst>
        <pc:spChg chg="mod">
          <ac:chgData name="Shihong Duan" userId="0e40ecc899efa77d" providerId="LiveId" clId="{7C3AD472-D5C0-424D-9977-33E73F043655}" dt="2023-11-14T04:21:44.925" v="3" actId="207"/>
          <ac:spMkLst>
            <pc:docMk/>
            <pc:sldMk cId="0" sldId="332"/>
            <ac:spMk id="8" creationId="{00000000-0000-0000-0000-000000000000}"/>
          </ac:spMkLst>
        </pc:spChg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3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4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5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6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7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8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39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0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1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2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3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4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5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6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7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8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49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0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1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2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3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4"/>
        </pc:sldMkLst>
      </pc:sldChg>
      <pc:sldChg chg="del">
        <pc:chgData name="Shihong Duan" userId="0e40ecc899efa77d" providerId="LiveId" clId="{7C3AD472-D5C0-424D-9977-33E73F043655}" dt="2023-11-14T05:36:48.826" v="887" actId="47"/>
        <pc:sldMkLst>
          <pc:docMk/>
          <pc:sldMk cId="0" sldId="355"/>
        </pc:sldMkLst>
      </pc:sldChg>
      <pc:sldChg chg="addSp delSp modSp add del mod">
        <pc:chgData name="Shihong Duan" userId="0e40ecc899efa77d" providerId="LiveId" clId="{7C3AD472-D5C0-424D-9977-33E73F043655}" dt="2023-11-14T04:35:23" v="174" actId="47"/>
        <pc:sldMkLst>
          <pc:docMk/>
          <pc:sldMk cId="3629253909" sldId="356"/>
        </pc:sldMkLst>
        <pc:spChg chg="mod">
          <ac:chgData name="Shihong Duan" userId="0e40ecc899efa77d" providerId="LiveId" clId="{7C3AD472-D5C0-424D-9977-33E73F043655}" dt="2023-11-14T04:26:25.792" v="105" actId="20577"/>
          <ac:spMkLst>
            <pc:docMk/>
            <pc:sldMk cId="3629253909" sldId="356"/>
            <ac:spMk id="18" creationId="{88105FED-6A12-A33A-773C-760BD4F75D5C}"/>
          </ac:spMkLst>
        </pc:spChg>
        <pc:spChg chg="del mod">
          <ac:chgData name="Shihong Duan" userId="0e40ecc899efa77d" providerId="LiveId" clId="{7C3AD472-D5C0-424D-9977-33E73F043655}" dt="2023-11-14T04:27:51.143" v="107" actId="478"/>
          <ac:spMkLst>
            <pc:docMk/>
            <pc:sldMk cId="3629253909" sldId="356"/>
            <ac:spMk id="20" creationId="{51DED08C-5B47-07CA-5C2A-B31B152E9BC7}"/>
          </ac:spMkLst>
        </pc:spChg>
        <pc:picChg chg="add mod">
          <ac:chgData name="Shihong Duan" userId="0e40ecc899efa77d" providerId="LiveId" clId="{7C3AD472-D5C0-424D-9977-33E73F043655}" dt="2023-11-14T04:27:57.911" v="110" actId="14100"/>
          <ac:picMkLst>
            <pc:docMk/>
            <pc:sldMk cId="3629253909" sldId="356"/>
            <ac:picMk id="2" creationId="{802B4AFF-DB9E-2451-CB93-F07E9E7F73D3}"/>
          </ac:picMkLst>
        </pc:picChg>
        <pc:picChg chg="add mod">
          <ac:chgData name="Shihong Duan" userId="0e40ecc899efa77d" providerId="LiveId" clId="{7C3AD472-D5C0-424D-9977-33E73F043655}" dt="2023-11-14T04:28:38.485" v="115" actId="14100"/>
          <ac:picMkLst>
            <pc:docMk/>
            <pc:sldMk cId="3629253909" sldId="356"/>
            <ac:picMk id="3" creationId="{E1C85AF8-A40A-BD50-B26A-0986742301A8}"/>
          </ac:picMkLst>
        </pc:picChg>
      </pc:sldChg>
      <pc:sldChg chg="addSp delSp modSp add mod delAnim modAnim">
        <pc:chgData name="Shihong Duan" userId="0e40ecc899efa77d" providerId="LiveId" clId="{7C3AD472-D5C0-424D-9977-33E73F043655}" dt="2023-11-14T04:33:32.023" v="157" actId="1076"/>
        <pc:sldMkLst>
          <pc:docMk/>
          <pc:sldMk cId="1008986948" sldId="357"/>
        </pc:sldMkLst>
        <pc:spChg chg="del">
          <ac:chgData name="Shihong Duan" userId="0e40ecc899efa77d" providerId="LiveId" clId="{7C3AD472-D5C0-424D-9977-33E73F043655}" dt="2023-11-14T04:29:53.386" v="125" actId="478"/>
          <ac:spMkLst>
            <pc:docMk/>
            <pc:sldMk cId="1008986948" sldId="357"/>
            <ac:spMk id="21" creationId="{00000000-0000-0000-0000-000000000000}"/>
          </ac:spMkLst>
        </pc:spChg>
        <pc:spChg chg="del">
          <ac:chgData name="Shihong Duan" userId="0e40ecc899efa77d" providerId="LiveId" clId="{7C3AD472-D5C0-424D-9977-33E73F043655}" dt="2023-11-14T04:29:53.386" v="125" actId="478"/>
          <ac:spMkLst>
            <pc:docMk/>
            <pc:sldMk cId="1008986948" sldId="357"/>
            <ac:spMk id="23" creationId="{00000000-0000-0000-0000-000000000000}"/>
          </ac:spMkLst>
        </pc:spChg>
        <pc:spChg chg="mod">
          <ac:chgData name="Shihong Duan" userId="0e40ecc899efa77d" providerId="LiveId" clId="{7C3AD472-D5C0-424D-9977-33E73F043655}" dt="2023-11-14T04:29:34.316" v="124" actId="1076"/>
          <ac:spMkLst>
            <pc:docMk/>
            <pc:sldMk cId="1008986948" sldId="357"/>
            <ac:spMk id="26" creationId="{00000000-0000-0000-0000-000000000000}"/>
          </ac:spMkLst>
        </pc:spChg>
        <pc:graphicFrameChg chg="del">
          <ac:chgData name="Shihong Duan" userId="0e40ecc899efa77d" providerId="LiveId" clId="{7C3AD472-D5C0-424D-9977-33E73F043655}" dt="2023-11-14T04:29:53.386" v="125" actId="478"/>
          <ac:graphicFrameMkLst>
            <pc:docMk/>
            <pc:sldMk cId="1008986948" sldId="357"/>
            <ac:graphicFrameMk id="2" creationId="{00000000-0000-0000-0000-000000000000}"/>
          </ac:graphicFrameMkLst>
        </pc:graphicFrameChg>
        <pc:graphicFrameChg chg="del">
          <ac:chgData name="Shihong Duan" userId="0e40ecc899efa77d" providerId="LiveId" clId="{7C3AD472-D5C0-424D-9977-33E73F043655}" dt="2023-11-14T04:29:53.386" v="125" actId="478"/>
          <ac:graphicFrameMkLst>
            <pc:docMk/>
            <pc:sldMk cId="1008986948" sldId="357"/>
            <ac:graphicFrameMk id="22" creationId="{00000000-0000-0000-0000-000000000000}"/>
          </ac:graphicFrameMkLst>
        </pc:graphicFrameChg>
        <pc:picChg chg="add del mod modCrop">
          <ac:chgData name="Shihong Duan" userId="0e40ecc899efa77d" providerId="LiveId" clId="{7C3AD472-D5C0-424D-9977-33E73F043655}" dt="2023-11-14T04:33:07.456" v="146" actId="478"/>
          <ac:picMkLst>
            <pc:docMk/>
            <pc:sldMk cId="1008986948" sldId="357"/>
            <ac:picMk id="3" creationId="{D6474E6B-23DA-68D4-5840-C59D6DC92E65}"/>
          </ac:picMkLst>
        </pc:picChg>
        <pc:picChg chg="add del mod">
          <ac:chgData name="Shihong Duan" userId="0e40ecc899efa77d" providerId="LiveId" clId="{7C3AD472-D5C0-424D-9977-33E73F043655}" dt="2023-11-14T04:33:10.406" v="149" actId="478"/>
          <ac:picMkLst>
            <pc:docMk/>
            <pc:sldMk cId="1008986948" sldId="357"/>
            <ac:picMk id="4" creationId="{67A8F137-1A03-65D5-0266-07CB16AF4C33}"/>
          </ac:picMkLst>
        </pc:picChg>
        <pc:picChg chg="add del mod">
          <ac:chgData name="Shihong Duan" userId="0e40ecc899efa77d" providerId="LiveId" clId="{7C3AD472-D5C0-424D-9977-33E73F043655}" dt="2023-11-14T04:33:08.670" v="147" actId="478"/>
          <ac:picMkLst>
            <pc:docMk/>
            <pc:sldMk cId="1008986948" sldId="357"/>
            <ac:picMk id="5" creationId="{FC912C10-AB53-E186-6A73-2D60A1DB9C1A}"/>
          </ac:picMkLst>
        </pc:picChg>
        <pc:picChg chg="add del mod">
          <ac:chgData name="Shihong Duan" userId="0e40ecc899efa77d" providerId="LiveId" clId="{7C3AD472-D5C0-424D-9977-33E73F043655}" dt="2023-11-14T04:33:09.638" v="148" actId="478"/>
          <ac:picMkLst>
            <pc:docMk/>
            <pc:sldMk cId="1008986948" sldId="357"/>
            <ac:picMk id="6" creationId="{4CBEE520-DE64-0EBC-66B0-0450DB167FED}"/>
          </ac:picMkLst>
        </pc:picChg>
        <pc:picChg chg="add mod">
          <ac:chgData name="Shihong Duan" userId="0e40ecc899efa77d" providerId="LiveId" clId="{7C3AD472-D5C0-424D-9977-33E73F043655}" dt="2023-11-14T04:33:17.207" v="153" actId="1076"/>
          <ac:picMkLst>
            <pc:docMk/>
            <pc:sldMk cId="1008986948" sldId="357"/>
            <ac:picMk id="7" creationId="{49226C3C-4D23-CCF0-3D63-D60843DA3A08}"/>
          </ac:picMkLst>
        </pc:picChg>
        <pc:picChg chg="add mod">
          <ac:chgData name="Shihong Duan" userId="0e40ecc899efa77d" providerId="LiveId" clId="{7C3AD472-D5C0-424D-9977-33E73F043655}" dt="2023-11-14T04:33:32.023" v="157" actId="1076"/>
          <ac:picMkLst>
            <pc:docMk/>
            <pc:sldMk cId="1008986948" sldId="357"/>
            <ac:picMk id="8" creationId="{CC43066E-8C2D-7AB2-1EA2-A5139C1E69EA}"/>
          </ac:picMkLst>
        </pc:picChg>
      </pc:sldChg>
      <pc:sldChg chg="addSp delSp add mod ord addAnim delAnim">
        <pc:chgData name="Shihong Duan" userId="0e40ecc899efa77d" providerId="LiveId" clId="{7C3AD472-D5C0-424D-9977-33E73F043655}" dt="2023-11-14T04:39:37.575" v="210"/>
        <pc:sldMkLst>
          <pc:docMk/>
          <pc:sldMk cId="961960776" sldId="358"/>
        </pc:sldMkLst>
        <pc:picChg chg="add del">
          <ac:chgData name="Shihong Duan" userId="0e40ecc899efa77d" providerId="LiveId" clId="{7C3AD472-D5C0-424D-9977-33E73F043655}" dt="2023-11-14T04:39:33.718" v="208" actId="478"/>
          <ac:picMkLst>
            <pc:docMk/>
            <pc:sldMk cId="961960776" sldId="358"/>
            <ac:picMk id="6" creationId="{4CBEE520-DE64-0EBC-66B0-0450DB167FED}"/>
          </ac:picMkLst>
        </pc:picChg>
      </pc:sldChg>
      <pc:sldChg chg="addSp delSp modSp add mod modAnim">
        <pc:chgData name="Shihong Duan" userId="0e40ecc899efa77d" providerId="LiveId" clId="{7C3AD472-D5C0-424D-9977-33E73F043655}" dt="2023-11-14T04:35:16.217" v="173"/>
        <pc:sldMkLst>
          <pc:docMk/>
          <pc:sldMk cId="1273209132" sldId="359"/>
        </pc:sldMkLst>
        <pc:spChg chg="add mod">
          <ac:chgData name="Shihong Duan" userId="0e40ecc899efa77d" providerId="LiveId" clId="{7C3AD472-D5C0-424D-9977-33E73F043655}" dt="2023-11-14T04:34:21.349" v="168" actId="255"/>
          <ac:spMkLst>
            <pc:docMk/>
            <pc:sldMk cId="1273209132" sldId="359"/>
            <ac:spMk id="3" creationId="{86AFFA91-193D-23ED-5307-14E5791D4E5A}"/>
          </ac:spMkLst>
        </pc:spChg>
        <pc:picChg chg="add mod">
          <ac:chgData name="Shihong Duan" userId="0e40ecc899efa77d" providerId="LiveId" clId="{7C3AD472-D5C0-424D-9977-33E73F043655}" dt="2023-11-14T04:35:11.133" v="172" actId="14100"/>
          <ac:picMkLst>
            <pc:docMk/>
            <pc:sldMk cId="1273209132" sldId="359"/>
            <ac:picMk id="4" creationId="{2CB08279-1B4E-949B-BDB8-430AB0B5B5D3}"/>
          </ac:picMkLst>
        </pc:picChg>
        <pc:picChg chg="del">
          <ac:chgData name="Shihong Duan" userId="0e40ecc899efa77d" providerId="LiveId" clId="{7C3AD472-D5C0-424D-9977-33E73F043655}" dt="2023-11-14T04:33:52.428" v="159" actId="478"/>
          <ac:picMkLst>
            <pc:docMk/>
            <pc:sldMk cId="1273209132" sldId="359"/>
            <ac:picMk id="8" creationId="{CC43066E-8C2D-7AB2-1EA2-A5139C1E69EA}"/>
          </ac:picMkLst>
        </pc:picChg>
      </pc:sldChg>
      <pc:sldChg chg="addSp delSp modSp add mod ord delAnim">
        <pc:chgData name="Shihong Duan" userId="0e40ecc899efa77d" providerId="LiveId" clId="{7C3AD472-D5C0-424D-9977-33E73F043655}" dt="2023-11-14T04:36:06.526" v="185" actId="14100"/>
        <pc:sldMkLst>
          <pc:docMk/>
          <pc:sldMk cId="4262494417" sldId="360"/>
        </pc:sldMkLst>
        <pc:spChg chg="mod">
          <ac:chgData name="Shihong Duan" userId="0e40ecc899efa77d" providerId="LiveId" clId="{7C3AD472-D5C0-424D-9977-33E73F043655}" dt="2023-11-14T04:35:47.031" v="180" actId="255"/>
          <ac:spMkLst>
            <pc:docMk/>
            <pc:sldMk cId="4262494417" sldId="360"/>
            <ac:spMk id="3" creationId="{86AFFA91-193D-23ED-5307-14E5791D4E5A}"/>
          </ac:spMkLst>
        </pc:spChg>
        <pc:picChg chg="add mod">
          <ac:chgData name="Shihong Duan" userId="0e40ecc899efa77d" providerId="LiveId" clId="{7C3AD472-D5C0-424D-9977-33E73F043655}" dt="2023-11-14T04:36:06.526" v="185" actId="14100"/>
          <ac:picMkLst>
            <pc:docMk/>
            <pc:sldMk cId="4262494417" sldId="360"/>
            <ac:picMk id="2" creationId="{FBB17FEF-6291-C5E4-BC4B-ABFE961B8357}"/>
          </ac:picMkLst>
        </pc:picChg>
        <pc:picChg chg="del mod">
          <ac:chgData name="Shihong Duan" userId="0e40ecc899efa77d" providerId="LiveId" clId="{7C3AD472-D5C0-424D-9977-33E73F043655}" dt="2023-11-14T04:35:50.321" v="182" actId="478"/>
          <ac:picMkLst>
            <pc:docMk/>
            <pc:sldMk cId="4262494417" sldId="360"/>
            <ac:picMk id="4" creationId="{2CB08279-1B4E-949B-BDB8-430AB0B5B5D3}"/>
          </ac:picMkLst>
        </pc:picChg>
      </pc:sldChg>
      <pc:sldChg chg="delSp modSp add mod ord">
        <pc:chgData name="Shihong Duan" userId="0e40ecc899efa77d" providerId="LiveId" clId="{7C3AD472-D5C0-424D-9977-33E73F043655}" dt="2023-11-14T04:38:12.199" v="206"/>
        <pc:sldMkLst>
          <pc:docMk/>
          <pc:sldMk cId="91068043" sldId="361"/>
        </pc:sldMkLst>
        <pc:spChg chg="mod">
          <ac:chgData name="Shihong Duan" userId="0e40ecc899efa77d" providerId="LiveId" clId="{7C3AD472-D5C0-424D-9977-33E73F043655}" dt="2023-11-14T04:38:03.151" v="204" actId="1076"/>
          <ac:spMkLst>
            <pc:docMk/>
            <pc:sldMk cId="91068043" sldId="361"/>
            <ac:spMk id="3" creationId="{86AFFA91-193D-23ED-5307-14E5791D4E5A}"/>
          </ac:spMkLst>
        </pc:spChg>
        <pc:picChg chg="del">
          <ac:chgData name="Shihong Duan" userId="0e40ecc899efa77d" providerId="LiveId" clId="{7C3AD472-D5C0-424D-9977-33E73F043655}" dt="2023-11-14T04:36:41.551" v="190" actId="478"/>
          <ac:picMkLst>
            <pc:docMk/>
            <pc:sldMk cId="91068043" sldId="361"/>
            <ac:picMk id="2" creationId="{FBB17FEF-6291-C5E4-BC4B-ABFE961B8357}"/>
          </ac:picMkLst>
        </pc:picChg>
      </pc:sldChg>
      <pc:sldChg chg="addSp delSp modSp add mod">
        <pc:chgData name="Shihong Duan" userId="0e40ecc899efa77d" providerId="LiveId" clId="{7C3AD472-D5C0-424D-9977-33E73F043655}" dt="2023-11-14T04:41:16.980" v="229" actId="108"/>
        <pc:sldMkLst>
          <pc:docMk/>
          <pc:sldMk cId="2502901583" sldId="362"/>
        </pc:sldMkLst>
        <pc:spChg chg="mod">
          <ac:chgData name="Shihong Duan" userId="0e40ecc899efa77d" providerId="LiveId" clId="{7C3AD472-D5C0-424D-9977-33E73F043655}" dt="2023-11-14T04:41:16.980" v="229" actId="108"/>
          <ac:spMkLst>
            <pc:docMk/>
            <pc:sldMk cId="2502901583" sldId="362"/>
            <ac:spMk id="3" creationId="{86AFFA91-193D-23ED-5307-14E5791D4E5A}"/>
          </ac:spMkLst>
        </pc:spChg>
        <pc:spChg chg="mod">
          <ac:chgData name="Shihong Duan" userId="0e40ecc899efa77d" providerId="LiveId" clId="{7C3AD472-D5C0-424D-9977-33E73F043655}" dt="2023-11-14T04:39:57.159" v="215" actId="255"/>
          <ac:spMkLst>
            <pc:docMk/>
            <pc:sldMk cId="2502901583" sldId="362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4:40:19.967" v="220" actId="1076"/>
          <ac:picMkLst>
            <pc:docMk/>
            <pc:sldMk cId="2502901583" sldId="362"/>
            <ac:picMk id="2" creationId="{41B3AA2D-9D49-871A-9EC3-606D5BBA73C1}"/>
          </ac:picMkLst>
        </pc:picChg>
        <pc:picChg chg="add mod">
          <ac:chgData name="Shihong Duan" userId="0e40ecc899efa77d" providerId="LiveId" clId="{7C3AD472-D5C0-424D-9977-33E73F043655}" dt="2023-11-14T04:41:05.458" v="227" actId="14100"/>
          <ac:picMkLst>
            <pc:docMk/>
            <pc:sldMk cId="2502901583" sldId="362"/>
            <ac:picMk id="4" creationId="{B6EC5FB8-441F-CA6D-CF3D-3EF43B356308}"/>
          </ac:picMkLst>
        </pc:picChg>
        <pc:picChg chg="del">
          <ac:chgData name="Shihong Duan" userId="0e40ecc899efa77d" providerId="LiveId" clId="{7C3AD472-D5C0-424D-9977-33E73F043655}" dt="2023-11-14T04:40:12.813" v="216" actId="478"/>
          <ac:picMkLst>
            <pc:docMk/>
            <pc:sldMk cId="2502901583" sldId="362"/>
            <ac:picMk id="7" creationId="{49226C3C-4D23-CCF0-3D63-D60843DA3A08}"/>
          </ac:picMkLst>
        </pc:picChg>
        <pc:picChg chg="mod">
          <ac:chgData name="Shihong Duan" userId="0e40ecc899efa77d" providerId="LiveId" clId="{7C3AD472-D5C0-424D-9977-33E73F043655}" dt="2023-11-14T04:40:20.427" v="221" actId="1076"/>
          <ac:picMkLst>
            <pc:docMk/>
            <pc:sldMk cId="2502901583" sldId="362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4:45:32.817" v="293" actId="1076"/>
        <pc:sldMkLst>
          <pc:docMk/>
          <pc:sldMk cId="1016555095" sldId="363"/>
        </pc:sldMkLst>
        <pc:spChg chg="mod">
          <ac:chgData name="Shihong Duan" userId="0e40ecc899efa77d" providerId="LiveId" clId="{7C3AD472-D5C0-424D-9977-33E73F043655}" dt="2023-11-14T04:44:31.841" v="279" actId="20577"/>
          <ac:spMkLst>
            <pc:docMk/>
            <pc:sldMk cId="1016555095" sldId="363"/>
            <ac:spMk id="3" creationId="{86AFFA91-193D-23ED-5307-14E5791D4E5A}"/>
          </ac:spMkLst>
        </pc:spChg>
        <pc:spChg chg="add mod">
          <ac:chgData name="Shihong Duan" userId="0e40ecc899efa77d" providerId="LiveId" clId="{7C3AD472-D5C0-424D-9977-33E73F043655}" dt="2023-11-14T04:45:32.817" v="293" actId="1076"/>
          <ac:spMkLst>
            <pc:docMk/>
            <pc:sldMk cId="1016555095" sldId="363"/>
            <ac:spMk id="7" creationId="{486D15FA-3AE5-F513-53E2-92F6A7644ED5}"/>
          </ac:spMkLst>
        </pc:spChg>
        <pc:picChg chg="del">
          <ac:chgData name="Shihong Duan" userId="0e40ecc899efa77d" providerId="LiveId" clId="{7C3AD472-D5C0-424D-9977-33E73F043655}" dt="2023-11-14T04:44:34.956" v="280" actId="478"/>
          <ac:picMkLst>
            <pc:docMk/>
            <pc:sldMk cId="1016555095" sldId="363"/>
            <ac:picMk id="4" creationId="{B6EC5FB8-441F-CA6D-CF3D-3EF43B356308}"/>
          </ac:picMkLst>
        </pc:picChg>
        <pc:picChg chg="add mod">
          <ac:chgData name="Shihong Duan" userId="0e40ecc899efa77d" providerId="LiveId" clId="{7C3AD472-D5C0-424D-9977-33E73F043655}" dt="2023-11-14T04:44:56.810" v="284" actId="1076"/>
          <ac:picMkLst>
            <pc:docMk/>
            <pc:sldMk cId="1016555095" sldId="363"/>
            <ac:picMk id="5" creationId="{E89CC6F4-E3F0-4592-5551-9A428A771134}"/>
          </ac:picMkLst>
        </pc:picChg>
        <pc:picChg chg="mod">
          <ac:chgData name="Shihong Duan" userId="0e40ecc899efa77d" providerId="LiveId" clId="{7C3AD472-D5C0-424D-9977-33E73F043655}" dt="2023-11-14T04:45:21.919" v="291" actId="1076"/>
          <ac:picMkLst>
            <pc:docMk/>
            <pc:sldMk cId="1016555095" sldId="363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4:49:47.970" v="335" actId="207"/>
        <pc:sldMkLst>
          <pc:docMk/>
          <pc:sldMk cId="2142566973" sldId="364"/>
        </pc:sldMkLst>
        <pc:spChg chg="mod">
          <ac:chgData name="Shihong Duan" userId="0e40ecc899efa77d" providerId="LiveId" clId="{7C3AD472-D5C0-424D-9977-33E73F043655}" dt="2023-11-14T04:46:08.975" v="299" actId="1076"/>
          <ac:spMkLst>
            <pc:docMk/>
            <pc:sldMk cId="2142566973" sldId="364"/>
            <ac:spMk id="3" creationId="{86AFFA91-193D-23ED-5307-14E5791D4E5A}"/>
          </ac:spMkLst>
        </pc:spChg>
        <pc:spChg chg="mod">
          <ac:chgData name="Shihong Duan" userId="0e40ecc899efa77d" providerId="LiveId" clId="{7C3AD472-D5C0-424D-9977-33E73F043655}" dt="2023-11-14T04:47:05.613" v="309" actId="1076"/>
          <ac:spMkLst>
            <pc:docMk/>
            <pc:sldMk cId="2142566973" sldId="364"/>
            <ac:spMk id="7" creationId="{486D15FA-3AE5-F513-53E2-92F6A7644ED5}"/>
          </ac:spMkLst>
        </pc:spChg>
        <pc:spChg chg="add mod">
          <ac:chgData name="Shihong Duan" userId="0e40ecc899efa77d" providerId="LiveId" clId="{7C3AD472-D5C0-424D-9977-33E73F043655}" dt="2023-11-14T04:48:58.253" v="329" actId="1076"/>
          <ac:spMkLst>
            <pc:docMk/>
            <pc:sldMk cId="2142566973" sldId="364"/>
            <ac:spMk id="8" creationId="{B69D6E07-1C12-9FA2-2BB3-719CBE35392F}"/>
          </ac:spMkLst>
        </pc:spChg>
        <pc:spChg chg="add mod">
          <ac:chgData name="Shihong Duan" userId="0e40ecc899efa77d" providerId="LiveId" clId="{7C3AD472-D5C0-424D-9977-33E73F043655}" dt="2023-11-14T04:49:47.970" v="335" actId="207"/>
          <ac:spMkLst>
            <pc:docMk/>
            <pc:sldMk cId="2142566973" sldId="364"/>
            <ac:spMk id="11" creationId="{294C1841-F1E7-340F-F383-D86B1A00ECBD}"/>
          </ac:spMkLst>
        </pc:spChg>
        <pc:picChg chg="del">
          <ac:chgData name="Shihong Duan" userId="0e40ecc899efa77d" providerId="LiveId" clId="{7C3AD472-D5C0-424D-9977-33E73F043655}" dt="2023-11-14T04:45:58.570" v="295" actId="478"/>
          <ac:picMkLst>
            <pc:docMk/>
            <pc:sldMk cId="2142566973" sldId="364"/>
            <ac:picMk id="2" creationId="{41B3AA2D-9D49-871A-9EC3-606D5BBA73C1}"/>
          </ac:picMkLst>
        </pc:picChg>
        <pc:picChg chg="add mod">
          <ac:chgData name="Shihong Duan" userId="0e40ecc899efa77d" providerId="LiveId" clId="{7C3AD472-D5C0-424D-9977-33E73F043655}" dt="2023-11-14T04:48:54.911" v="328" actId="1076"/>
          <ac:picMkLst>
            <pc:docMk/>
            <pc:sldMk cId="2142566973" sldId="364"/>
            <ac:picMk id="4" creationId="{877A4077-C1A9-BAF3-B571-097419048CB6}"/>
          </ac:picMkLst>
        </pc:picChg>
        <pc:picChg chg="mod">
          <ac:chgData name="Shihong Duan" userId="0e40ecc899efa77d" providerId="LiveId" clId="{7C3AD472-D5C0-424D-9977-33E73F043655}" dt="2023-11-14T04:48:52.621" v="327" actId="1076"/>
          <ac:picMkLst>
            <pc:docMk/>
            <pc:sldMk cId="2142566973" sldId="364"/>
            <ac:picMk id="5" creationId="{E89CC6F4-E3F0-4592-5551-9A428A771134}"/>
          </ac:picMkLst>
        </pc:picChg>
        <pc:picChg chg="add mod">
          <ac:chgData name="Shihong Duan" userId="0e40ecc899efa77d" providerId="LiveId" clId="{7C3AD472-D5C0-424D-9977-33E73F043655}" dt="2023-11-14T04:48:59.729" v="330" actId="1076"/>
          <ac:picMkLst>
            <pc:docMk/>
            <pc:sldMk cId="2142566973" sldId="364"/>
            <ac:picMk id="9" creationId="{1386F933-EF5B-62A4-A3BE-93E42D03D09B}"/>
          </ac:picMkLst>
        </pc:picChg>
        <pc:picChg chg="mod">
          <ac:chgData name="Shihong Duan" userId="0e40ecc899efa77d" providerId="LiveId" clId="{7C3AD472-D5C0-424D-9977-33E73F043655}" dt="2023-11-14T04:46:06.166" v="298" actId="1076"/>
          <ac:picMkLst>
            <pc:docMk/>
            <pc:sldMk cId="2142566973" sldId="364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4:53:04.311" v="370" actId="108"/>
        <pc:sldMkLst>
          <pc:docMk/>
          <pc:sldMk cId="1686763486" sldId="365"/>
        </pc:sldMkLst>
        <pc:spChg chg="del">
          <ac:chgData name="Shihong Duan" userId="0e40ecc899efa77d" providerId="LiveId" clId="{7C3AD472-D5C0-424D-9977-33E73F043655}" dt="2023-11-14T04:50:21.791" v="337" actId="478"/>
          <ac:spMkLst>
            <pc:docMk/>
            <pc:sldMk cId="1686763486" sldId="365"/>
            <ac:spMk id="3" creationId="{86AFFA91-193D-23ED-5307-14E5791D4E5A}"/>
          </ac:spMkLst>
        </pc:spChg>
        <pc:spChg chg="add del mod">
          <ac:chgData name="Shihong Duan" userId="0e40ecc899efa77d" providerId="LiveId" clId="{7C3AD472-D5C0-424D-9977-33E73F043655}" dt="2023-11-14T04:51:05.664" v="349" actId="21"/>
          <ac:spMkLst>
            <pc:docMk/>
            <pc:sldMk cId="1686763486" sldId="365"/>
            <ac:spMk id="6" creationId="{43BF109B-3807-E604-4713-342654574084}"/>
          </ac:spMkLst>
        </pc:spChg>
        <pc:spChg chg="del">
          <ac:chgData name="Shihong Duan" userId="0e40ecc899efa77d" providerId="LiveId" clId="{7C3AD472-D5C0-424D-9977-33E73F043655}" dt="2023-11-14T04:50:21.791" v="337" actId="478"/>
          <ac:spMkLst>
            <pc:docMk/>
            <pc:sldMk cId="1686763486" sldId="365"/>
            <ac:spMk id="7" creationId="{486D15FA-3AE5-F513-53E2-92F6A7644ED5}"/>
          </ac:spMkLst>
        </pc:spChg>
        <pc:spChg chg="del">
          <ac:chgData name="Shihong Duan" userId="0e40ecc899efa77d" providerId="LiveId" clId="{7C3AD472-D5C0-424D-9977-33E73F043655}" dt="2023-11-14T04:50:21.791" v="337" actId="478"/>
          <ac:spMkLst>
            <pc:docMk/>
            <pc:sldMk cId="1686763486" sldId="365"/>
            <ac:spMk id="8" creationId="{B69D6E07-1C12-9FA2-2BB3-719CBE35392F}"/>
          </ac:spMkLst>
        </pc:spChg>
        <pc:spChg chg="del">
          <ac:chgData name="Shihong Duan" userId="0e40ecc899efa77d" providerId="LiveId" clId="{7C3AD472-D5C0-424D-9977-33E73F043655}" dt="2023-11-14T04:50:21.791" v="337" actId="478"/>
          <ac:spMkLst>
            <pc:docMk/>
            <pc:sldMk cId="1686763486" sldId="365"/>
            <ac:spMk id="11" creationId="{294C1841-F1E7-340F-F383-D86B1A00ECBD}"/>
          </ac:spMkLst>
        </pc:spChg>
        <pc:spChg chg="add mod">
          <ac:chgData name="Shihong Duan" userId="0e40ecc899efa77d" providerId="LiveId" clId="{7C3AD472-D5C0-424D-9977-33E73F043655}" dt="2023-11-14T04:51:05.928" v="350"/>
          <ac:spMkLst>
            <pc:docMk/>
            <pc:sldMk cId="1686763486" sldId="365"/>
            <ac:spMk id="12" creationId="{33D13628-7732-5215-5CCB-5C7402583694}"/>
          </ac:spMkLst>
        </pc:spChg>
        <pc:spChg chg="add mod">
          <ac:chgData name="Shihong Duan" userId="0e40ecc899efa77d" providerId="LiveId" clId="{7C3AD472-D5C0-424D-9977-33E73F043655}" dt="2023-11-14T04:51:21.271" v="354" actId="255"/>
          <ac:spMkLst>
            <pc:docMk/>
            <pc:sldMk cId="1686763486" sldId="365"/>
            <ac:spMk id="14" creationId="{2872F3B5-9AE5-DFD8-BECB-61209364DF23}"/>
          </ac:spMkLst>
        </pc:spChg>
        <pc:spChg chg="add mod">
          <ac:chgData name="Shihong Duan" userId="0e40ecc899efa77d" providerId="LiveId" clId="{7C3AD472-D5C0-424D-9977-33E73F043655}" dt="2023-11-14T04:53:04.311" v="370" actId="108"/>
          <ac:spMkLst>
            <pc:docMk/>
            <pc:sldMk cId="1686763486" sldId="365"/>
            <ac:spMk id="17" creationId="{3B8F64D8-4CF2-42E1-EC29-43862ED2C578}"/>
          </ac:spMkLst>
        </pc:spChg>
        <pc:picChg chg="del">
          <ac:chgData name="Shihong Duan" userId="0e40ecc899efa77d" providerId="LiveId" clId="{7C3AD472-D5C0-424D-9977-33E73F043655}" dt="2023-11-14T04:50:21.791" v="337" actId="478"/>
          <ac:picMkLst>
            <pc:docMk/>
            <pc:sldMk cId="1686763486" sldId="365"/>
            <ac:picMk id="4" creationId="{877A4077-C1A9-BAF3-B571-097419048CB6}"/>
          </ac:picMkLst>
        </pc:picChg>
        <pc:picChg chg="del">
          <ac:chgData name="Shihong Duan" userId="0e40ecc899efa77d" providerId="LiveId" clId="{7C3AD472-D5C0-424D-9977-33E73F043655}" dt="2023-11-14T04:50:21.791" v="337" actId="478"/>
          <ac:picMkLst>
            <pc:docMk/>
            <pc:sldMk cId="1686763486" sldId="365"/>
            <ac:picMk id="5" creationId="{E89CC6F4-E3F0-4592-5551-9A428A771134}"/>
          </ac:picMkLst>
        </pc:picChg>
        <pc:picChg chg="del">
          <ac:chgData name="Shihong Duan" userId="0e40ecc899efa77d" providerId="LiveId" clId="{7C3AD472-D5C0-424D-9977-33E73F043655}" dt="2023-11-14T04:50:21.791" v="337" actId="478"/>
          <ac:picMkLst>
            <pc:docMk/>
            <pc:sldMk cId="1686763486" sldId="365"/>
            <ac:picMk id="9" creationId="{1386F933-EF5B-62A4-A3BE-93E42D03D09B}"/>
          </ac:picMkLst>
        </pc:picChg>
        <pc:picChg chg="add mod">
          <ac:chgData name="Shihong Duan" userId="0e40ecc899efa77d" providerId="LiveId" clId="{7C3AD472-D5C0-424D-9977-33E73F043655}" dt="2023-11-14T04:51:00.684" v="348" actId="1076"/>
          <ac:picMkLst>
            <pc:docMk/>
            <pc:sldMk cId="1686763486" sldId="365"/>
            <ac:picMk id="10" creationId="{28834AE2-F9E4-F24F-0998-3A6226BC3243}"/>
          </ac:picMkLst>
        </pc:picChg>
        <pc:picChg chg="add mod">
          <ac:chgData name="Shihong Duan" userId="0e40ecc899efa77d" providerId="LiveId" clId="{7C3AD472-D5C0-424D-9977-33E73F043655}" dt="2023-11-14T04:52:15.354" v="358" actId="14100"/>
          <ac:picMkLst>
            <pc:docMk/>
            <pc:sldMk cId="1686763486" sldId="365"/>
            <ac:picMk id="15" creationId="{CDD75BDD-DBF9-07C8-D0F5-C40388F28825}"/>
          </ac:picMkLst>
        </pc:picChg>
      </pc:sldChg>
      <pc:sldChg chg="addSp delSp modSp add mod">
        <pc:chgData name="Shihong Duan" userId="0e40ecc899efa77d" providerId="LiveId" clId="{7C3AD472-D5C0-424D-9977-33E73F043655}" dt="2023-11-14T04:56:22.812" v="419" actId="1076"/>
        <pc:sldMkLst>
          <pc:docMk/>
          <pc:sldMk cId="1757998040" sldId="366"/>
        </pc:sldMkLst>
        <pc:spChg chg="del">
          <ac:chgData name="Shihong Duan" userId="0e40ecc899efa77d" providerId="LiveId" clId="{7C3AD472-D5C0-424D-9977-33E73F043655}" dt="2023-11-14T04:54:14.727" v="378" actId="478"/>
          <ac:spMkLst>
            <pc:docMk/>
            <pc:sldMk cId="1757998040" sldId="366"/>
            <ac:spMk id="12" creationId="{33D13628-7732-5215-5CCB-5C7402583694}"/>
          </ac:spMkLst>
        </pc:spChg>
        <pc:spChg chg="del">
          <ac:chgData name="Shihong Duan" userId="0e40ecc899efa77d" providerId="LiveId" clId="{7C3AD472-D5C0-424D-9977-33E73F043655}" dt="2023-11-14T04:54:17.625" v="379" actId="478"/>
          <ac:spMkLst>
            <pc:docMk/>
            <pc:sldMk cId="1757998040" sldId="366"/>
            <ac:spMk id="14" creationId="{2872F3B5-9AE5-DFD8-BECB-61209364DF23}"/>
          </ac:spMkLst>
        </pc:spChg>
        <pc:spChg chg="del">
          <ac:chgData name="Shihong Duan" userId="0e40ecc899efa77d" providerId="LiveId" clId="{7C3AD472-D5C0-424D-9977-33E73F043655}" dt="2023-11-14T04:54:17.625" v="379" actId="478"/>
          <ac:spMkLst>
            <pc:docMk/>
            <pc:sldMk cId="1757998040" sldId="366"/>
            <ac:spMk id="17" creationId="{3B8F64D8-4CF2-42E1-EC29-43862ED2C578}"/>
          </ac:spMkLst>
        </pc:spChg>
        <pc:spChg chg="mod">
          <ac:chgData name="Shihong Duan" userId="0e40ecc899efa77d" providerId="LiveId" clId="{7C3AD472-D5C0-424D-9977-33E73F043655}" dt="2023-11-14T04:56:19.421" v="417" actId="20577"/>
          <ac:spMkLst>
            <pc:docMk/>
            <pc:sldMk cId="1757998040" sldId="366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4:54:32.618" v="384" actId="14100"/>
          <ac:picMkLst>
            <pc:docMk/>
            <pc:sldMk cId="1757998040" sldId="366"/>
            <ac:picMk id="2" creationId="{B08B43E9-08F2-E42D-8AE9-9AE2E04324E9}"/>
          </ac:picMkLst>
        </pc:picChg>
        <pc:picChg chg="del">
          <ac:chgData name="Shihong Duan" userId="0e40ecc899efa77d" providerId="LiveId" clId="{7C3AD472-D5C0-424D-9977-33E73F043655}" dt="2023-11-14T04:54:17.625" v="379" actId="478"/>
          <ac:picMkLst>
            <pc:docMk/>
            <pc:sldMk cId="1757998040" sldId="366"/>
            <ac:picMk id="10" creationId="{28834AE2-F9E4-F24F-0998-3A6226BC3243}"/>
          </ac:picMkLst>
        </pc:picChg>
        <pc:picChg chg="del">
          <ac:chgData name="Shihong Duan" userId="0e40ecc899efa77d" providerId="LiveId" clId="{7C3AD472-D5C0-424D-9977-33E73F043655}" dt="2023-11-14T04:54:17.625" v="379" actId="478"/>
          <ac:picMkLst>
            <pc:docMk/>
            <pc:sldMk cId="1757998040" sldId="366"/>
            <ac:picMk id="15" creationId="{CDD75BDD-DBF9-07C8-D0F5-C40388F28825}"/>
          </ac:picMkLst>
        </pc:picChg>
        <pc:picChg chg="mod">
          <ac:chgData name="Shihong Duan" userId="0e40ecc899efa77d" providerId="LiveId" clId="{7C3AD472-D5C0-424D-9977-33E73F043655}" dt="2023-11-14T04:56:22.812" v="419" actId="1076"/>
          <ac:picMkLst>
            <pc:docMk/>
            <pc:sldMk cId="1757998040" sldId="366"/>
            <ac:picMk id="20" creationId="{00000000-0000-0000-0000-000000000000}"/>
          </ac:picMkLst>
        </pc:picChg>
      </pc:sldChg>
      <pc:sldChg chg="modSp add mod">
        <pc:chgData name="Shihong Duan" userId="0e40ecc899efa77d" providerId="LiveId" clId="{7C3AD472-D5C0-424D-9977-33E73F043655}" dt="2023-11-14T04:56:27.474" v="421"/>
        <pc:sldMkLst>
          <pc:docMk/>
          <pc:sldMk cId="2276300768" sldId="367"/>
        </pc:sldMkLst>
        <pc:spChg chg="mod">
          <ac:chgData name="Shihong Duan" userId="0e40ecc899efa77d" providerId="LiveId" clId="{7C3AD472-D5C0-424D-9977-33E73F043655}" dt="2023-11-14T04:56:27.474" v="421"/>
          <ac:spMkLst>
            <pc:docMk/>
            <pc:sldMk cId="2276300768" sldId="367"/>
            <ac:spMk id="26" creationId="{00000000-0000-0000-0000-000000000000}"/>
          </ac:spMkLst>
        </pc:spChg>
      </pc:sldChg>
      <pc:sldChg chg="addSp delSp modSp add mod">
        <pc:chgData name="Shihong Duan" userId="0e40ecc899efa77d" providerId="LiveId" clId="{7C3AD472-D5C0-424D-9977-33E73F043655}" dt="2023-11-14T04:57:02.384" v="426" actId="1076"/>
        <pc:sldMkLst>
          <pc:docMk/>
          <pc:sldMk cId="3632341282" sldId="368"/>
        </pc:sldMkLst>
        <pc:picChg chg="del">
          <ac:chgData name="Shihong Duan" userId="0e40ecc899efa77d" providerId="LiveId" clId="{7C3AD472-D5C0-424D-9977-33E73F043655}" dt="2023-11-14T04:55:34.749" v="387" actId="478"/>
          <ac:picMkLst>
            <pc:docMk/>
            <pc:sldMk cId="3632341282" sldId="368"/>
            <ac:picMk id="2" creationId="{B08B43E9-08F2-E42D-8AE9-9AE2E04324E9}"/>
          </ac:picMkLst>
        </pc:picChg>
        <pc:picChg chg="add del mod">
          <ac:chgData name="Shihong Duan" userId="0e40ecc899efa77d" providerId="LiveId" clId="{7C3AD472-D5C0-424D-9977-33E73F043655}" dt="2023-11-14T04:56:45.910" v="422" actId="478"/>
          <ac:picMkLst>
            <pc:docMk/>
            <pc:sldMk cId="3632341282" sldId="368"/>
            <ac:picMk id="3" creationId="{7FC6CFC5-F217-E88E-1FCE-BC6E1B87AF21}"/>
          </ac:picMkLst>
        </pc:picChg>
        <pc:picChg chg="add mod">
          <ac:chgData name="Shihong Duan" userId="0e40ecc899efa77d" providerId="LiveId" clId="{7C3AD472-D5C0-424D-9977-33E73F043655}" dt="2023-11-14T04:57:02.384" v="426" actId="1076"/>
          <ac:picMkLst>
            <pc:docMk/>
            <pc:sldMk cId="3632341282" sldId="368"/>
            <ac:picMk id="4" creationId="{FBAA01E4-2E3A-9ED4-667D-A75BE6AC7AFF}"/>
          </ac:picMkLst>
        </pc:picChg>
      </pc:sldChg>
      <pc:sldChg chg="addSp delSp modSp add mod">
        <pc:chgData name="Shihong Duan" userId="0e40ecc899efa77d" providerId="LiveId" clId="{7C3AD472-D5C0-424D-9977-33E73F043655}" dt="2023-11-14T04:58:50.505" v="440" actId="14100"/>
        <pc:sldMkLst>
          <pc:docMk/>
          <pc:sldMk cId="370366793" sldId="369"/>
        </pc:sldMkLst>
        <pc:spChg chg="add mod">
          <ac:chgData name="Shihong Duan" userId="0e40ecc899efa77d" providerId="LiveId" clId="{7C3AD472-D5C0-424D-9977-33E73F043655}" dt="2023-11-14T04:57:53.608" v="432" actId="255"/>
          <ac:spMkLst>
            <pc:docMk/>
            <pc:sldMk cId="370366793" sldId="369"/>
            <ac:spMk id="3" creationId="{8B3503EB-F803-561B-D917-C472CE965853}"/>
          </ac:spMkLst>
        </pc:spChg>
        <pc:picChg chg="del">
          <ac:chgData name="Shihong Duan" userId="0e40ecc899efa77d" providerId="LiveId" clId="{7C3AD472-D5C0-424D-9977-33E73F043655}" dt="2023-11-14T04:57:46.897" v="428" actId="478"/>
          <ac:picMkLst>
            <pc:docMk/>
            <pc:sldMk cId="370366793" sldId="369"/>
            <ac:picMk id="4" creationId="{FBAA01E4-2E3A-9ED4-667D-A75BE6AC7AFF}"/>
          </ac:picMkLst>
        </pc:picChg>
        <pc:picChg chg="add mod">
          <ac:chgData name="Shihong Duan" userId="0e40ecc899efa77d" providerId="LiveId" clId="{7C3AD472-D5C0-424D-9977-33E73F043655}" dt="2023-11-14T04:58:08.173" v="435" actId="14100"/>
          <ac:picMkLst>
            <pc:docMk/>
            <pc:sldMk cId="370366793" sldId="369"/>
            <ac:picMk id="5" creationId="{EBFCD2CD-F670-3A3A-956E-5BABA7DA1476}"/>
          </ac:picMkLst>
        </pc:picChg>
        <pc:picChg chg="add mod">
          <ac:chgData name="Shihong Duan" userId="0e40ecc899efa77d" providerId="LiveId" clId="{7C3AD472-D5C0-424D-9977-33E73F043655}" dt="2023-11-14T04:58:50.505" v="440" actId="14100"/>
          <ac:picMkLst>
            <pc:docMk/>
            <pc:sldMk cId="370366793" sldId="369"/>
            <ac:picMk id="6" creationId="{75A07E6E-31EB-3E05-5FEB-0E970C486110}"/>
          </ac:picMkLst>
        </pc:picChg>
      </pc:sldChg>
      <pc:sldChg chg="addSp delSp modSp add mod">
        <pc:chgData name="Shihong Duan" userId="0e40ecc899efa77d" providerId="LiveId" clId="{7C3AD472-D5C0-424D-9977-33E73F043655}" dt="2023-11-14T05:00:26.541" v="465" actId="1076"/>
        <pc:sldMkLst>
          <pc:docMk/>
          <pc:sldMk cId="1953818619" sldId="370"/>
        </pc:sldMkLst>
        <pc:spChg chg="del">
          <ac:chgData name="Shihong Duan" userId="0e40ecc899efa77d" providerId="LiveId" clId="{7C3AD472-D5C0-424D-9977-33E73F043655}" dt="2023-11-14T04:59:35.234" v="445" actId="478"/>
          <ac:spMkLst>
            <pc:docMk/>
            <pc:sldMk cId="1953818619" sldId="370"/>
            <ac:spMk id="3" creationId="{8B3503EB-F803-561B-D917-C472CE965853}"/>
          </ac:spMkLst>
        </pc:spChg>
        <pc:spChg chg="mod">
          <ac:chgData name="Shihong Duan" userId="0e40ecc899efa77d" providerId="LiveId" clId="{7C3AD472-D5C0-424D-9977-33E73F043655}" dt="2023-11-14T04:59:16.569" v="444" actId="255"/>
          <ac:spMkLst>
            <pc:docMk/>
            <pc:sldMk cId="1953818619" sldId="370"/>
            <ac:spMk id="26" creationId="{00000000-0000-0000-0000-000000000000}"/>
          </ac:spMkLst>
        </pc:spChg>
        <pc:picChg chg="add del mod">
          <ac:chgData name="Shihong Duan" userId="0e40ecc899efa77d" providerId="LiveId" clId="{7C3AD472-D5C0-424D-9977-33E73F043655}" dt="2023-11-14T04:59:43.505" v="450"/>
          <ac:picMkLst>
            <pc:docMk/>
            <pc:sldMk cId="1953818619" sldId="370"/>
            <ac:picMk id="2" creationId="{720719AE-F942-C503-BF44-7CA55C4C0365}"/>
          </ac:picMkLst>
        </pc:picChg>
        <pc:picChg chg="add mod">
          <ac:chgData name="Shihong Duan" userId="0e40ecc899efa77d" providerId="LiveId" clId="{7C3AD472-D5C0-424D-9977-33E73F043655}" dt="2023-11-14T05:00:14.690" v="460" actId="1076"/>
          <ac:picMkLst>
            <pc:docMk/>
            <pc:sldMk cId="1953818619" sldId="370"/>
            <ac:picMk id="4" creationId="{6472563C-651C-F47F-D3E8-B5A6C0398165}"/>
          </ac:picMkLst>
        </pc:picChg>
        <pc:picChg chg="add del mod">
          <ac:chgData name="Shihong Duan" userId="0e40ecc899efa77d" providerId="LiveId" clId="{7C3AD472-D5C0-424D-9977-33E73F043655}" dt="2023-11-14T04:59:58.833" v="456" actId="21"/>
          <ac:picMkLst>
            <pc:docMk/>
            <pc:sldMk cId="1953818619" sldId="370"/>
            <ac:picMk id="5" creationId="{EBFCD2CD-F670-3A3A-956E-5BABA7DA1476}"/>
          </ac:picMkLst>
        </pc:picChg>
        <pc:picChg chg="del">
          <ac:chgData name="Shihong Duan" userId="0e40ecc899efa77d" providerId="LiveId" clId="{7C3AD472-D5C0-424D-9977-33E73F043655}" dt="2023-11-14T04:59:35.234" v="445" actId="478"/>
          <ac:picMkLst>
            <pc:docMk/>
            <pc:sldMk cId="1953818619" sldId="370"/>
            <ac:picMk id="6" creationId="{75A07E6E-31EB-3E05-5FEB-0E970C486110}"/>
          </ac:picMkLst>
        </pc:picChg>
        <pc:picChg chg="add mod">
          <ac:chgData name="Shihong Duan" userId="0e40ecc899efa77d" providerId="LiveId" clId="{7C3AD472-D5C0-424D-9977-33E73F043655}" dt="2023-11-14T05:00:26.541" v="465" actId="1076"/>
          <ac:picMkLst>
            <pc:docMk/>
            <pc:sldMk cId="1953818619" sldId="370"/>
            <ac:picMk id="7" creationId="{2F869530-4995-7026-F053-A7470F211A7C}"/>
          </ac:picMkLst>
        </pc:picChg>
      </pc:sldChg>
      <pc:sldChg chg="addSp delSp modSp add mod">
        <pc:chgData name="Shihong Duan" userId="0e40ecc899efa77d" providerId="LiveId" clId="{7C3AD472-D5C0-424D-9977-33E73F043655}" dt="2023-11-14T05:02:46.807" v="482" actId="1076"/>
        <pc:sldMkLst>
          <pc:docMk/>
          <pc:sldMk cId="3596667604" sldId="371"/>
        </pc:sldMkLst>
        <pc:picChg chg="add mod">
          <ac:chgData name="Shihong Duan" userId="0e40ecc899efa77d" providerId="LiveId" clId="{7C3AD472-D5C0-424D-9977-33E73F043655}" dt="2023-11-14T05:02:46.807" v="482" actId="1076"/>
          <ac:picMkLst>
            <pc:docMk/>
            <pc:sldMk cId="3596667604" sldId="371"/>
            <ac:picMk id="2" creationId="{6FD52BED-76A4-D814-384E-1BCB3C4E8613}"/>
          </ac:picMkLst>
        </pc:picChg>
        <pc:picChg chg="add mod">
          <ac:chgData name="Shihong Duan" userId="0e40ecc899efa77d" providerId="LiveId" clId="{7C3AD472-D5C0-424D-9977-33E73F043655}" dt="2023-11-14T05:02:28.704" v="476" actId="14100"/>
          <ac:picMkLst>
            <pc:docMk/>
            <pc:sldMk cId="3596667604" sldId="371"/>
            <ac:picMk id="3" creationId="{67129520-37F1-2061-FE48-5B0B70A182D4}"/>
          </ac:picMkLst>
        </pc:picChg>
        <pc:picChg chg="del">
          <ac:chgData name="Shihong Duan" userId="0e40ecc899efa77d" providerId="LiveId" clId="{7C3AD472-D5C0-424D-9977-33E73F043655}" dt="2023-11-14T05:01:21.128" v="467" actId="478"/>
          <ac:picMkLst>
            <pc:docMk/>
            <pc:sldMk cId="3596667604" sldId="371"/>
            <ac:picMk id="4" creationId="{6472563C-651C-F47F-D3E8-B5A6C0398165}"/>
          </ac:picMkLst>
        </pc:picChg>
        <pc:picChg chg="del">
          <ac:chgData name="Shihong Duan" userId="0e40ecc899efa77d" providerId="LiveId" clId="{7C3AD472-D5C0-424D-9977-33E73F043655}" dt="2023-11-14T05:01:23.739" v="468" actId="478"/>
          <ac:picMkLst>
            <pc:docMk/>
            <pc:sldMk cId="3596667604" sldId="371"/>
            <ac:picMk id="7" creationId="{2F869530-4995-7026-F053-A7470F211A7C}"/>
          </ac:picMkLst>
        </pc:picChg>
        <pc:picChg chg="mod">
          <ac:chgData name="Shihong Duan" userId="0e40ecc899efa77d" providerId="LiveId" clId="{7C3AD472-D5C0-424D-9977-33E73F043655}" dt="2023-11-14T05:02:33.716" v="478" actId="1076"/>
          <ac:picMkLst>
            <pc:docMk/>
            <pc:sldMk cId="3596667604" sldId="371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03:18.711" v="490"/>
        <pc:sldMkLst>
          <pc:docMk/>
          <pc:sldMk cId="2000018759" sldId="372"/>
        </pc:sldMkLst>
        <pc:picChg chg="del">
          <ac:chgData name="Shihong Duan" userId="0e40ecc899efa77d" providerId="LiveId" clId="{7C3AD472-D5C0-424D-9977-33E73F043655}" dt="2023-11-14T05:03:06.663" v="484" actId="478"/>
          <ac:picMkLst>
            <pc:docMk/>
            <pc:sldMk cId="2000018759" sldId="372"/>
            <ac:picMk id="2" creationId="{6FD52BED-76A4-D814-384E-1BCB3C4E8613}"/>
          </ac:picMkLst>
        </pc:picChg>
        <pc:picChg chg="del">
          <ac:chgData name="Shihong Duan" userId="0e40ecc899efa77d" providerId="LiveId" clId="{7C3AD472-D5C0-424D-9977-33E73F043655}" dt="2023-11-14T05:03:18.084" v="489" actId="21"/>
          <ac:picMkLst>
            <pc:docMk/>
            <pc:sldMk cId="2000018759" sldId="372"/>
            <ac:picMk id="3" creationId="{67129520-37F1-2061-FE48-5B0B70A182D4}"/>
          </ac:picMkLst>
        </pc:picChg>
        <pc:picChg chg="add mod">
          <ac:chgData name="Shihong Duan" userId="0e40ecc899efa77d" providerId="LiveId" clId="{7C3AD472-D5C0-424D-9977-33E73F043655}" dt="2023-11-14T05:03:14.567" v="488" actId="14100"/>
          <ac:picMkLst>
            <pc:docMk/>
            <pc:sldMk cId="2000018759" sldId="372"/>
            <ac:picMk id="4" creationId="{22CB9D6C-2AB5-9971-5E20-B2A9F85B3204}"/>
          </ac:picMkLst>
        </pc:picChg>
        <pc:picChg chg="add mod">
          <ac:chgData name="Shihong Duan" userId="0e40ecc899efa77d" providerId="LiveId" clId="{7C3AD472-D5C0-424D-9977-33E73F043655}" dt="2023-11-14T05:03:18.711" v="490"/>
          <ac:picMkLst>
            <pc:docMk/>
            <pc:sldMk cId="2000018759" sldId="372"/>
            <ac:picMk id="5" creationId="{4BF7C6BD-95EA-AFF0-EE8F-C80601B9637D}"/>
          </ac:picMkLst>
        </pc:picChg>
      </pc:sldChg>
      <pc:sldChg chg="addSp delSp modSp add mod">
        <pc:chgData name="Shihong Duan" userId="0e40ecc899efa77d" providerId="LiveId" clId="{7C3AD472-D5C0-424D-9977-33E73F043655}" dt="2023-11-14T05:04:07.678" v="501" actId="14100"/>
        <pc:sldMkLst>
          <pc:docMk/>
          <pc:sldMk cId="2984233621" sldId="373"/>
        </pc:sldMkLst>
        <pc:picChg chg="add mod">
          <ac:chgData name="Shihong Duan" userId="0e40ecc899efa77d" providerId="LiveId" clId="{7C3AD472-D5C0-424D-9977-33E73F043655}" dt="2023-11-14T05:04:07.678" v="501" actId="14100"/>
          <ac:picMkLst>
            <pc:docMk/>
            <pc:sldMk cId="2984233621" sldId="373"/>
            <ac:picMk id="2" creationId="{CC23195F-8E34-C945-7355-C68DAE2E1A0B}"/>
          </ac:picMkLst>
        </pc:picChg>
        <pc:picChg chg="add mod">
          <ac:chgData name="Shihong Duan" userId="0e40ecc899efa77d" providerId="LiveId" clId="{7C3AD472-D5C0-424D-9977-33E73F043655}" dt="2023-11-14T05:04:01.272" v="500" actId="1076"/>
          <ac:picMkLst>
            <pc:docMk/>
            <pc:sldMk cId="2984233621" sldId="373"/>
            <ac:picMk id="3" creationId="{6AE7A36C-79AB-7C08-D6D9-8200E18A0E60}"/>
          </ac:picMkLst>
        </pc:picChg>
        <pc:picChg chg="del">
          <ac:chgData name="Shihong Duan" userId="0e40ecc899efa77d" providerId="LiveId" clId="{7C3AD472-D5C0-424D-9977-33E73F043655}" dt="2023-11-14T05:03:49.622" v="492" actId="478"/>
          <ac:picMkLst>
            <pc:docMk/>
            <pc:sldMk cId="2984233621" sldId="373"/>
            <ac:picMk id="4" creationId="{22CB9D6C-2AB5-9971-5E20-B2A9F85B3204}"/>
          </ac:picMkLst>
        </pc:picChg>
        <pc:picChg chg="del mod">
          <ac:chgData name="Shihong Duan" userId="0e40ecc899efa77d" providerId="LiveId" clId="{7C3AD472-D5C0-424D-9977-33E73F043655}" dt="2023-11-14T05:03:58.244" v="498" actId="21"/>
          <ac:picMkLst>
            <pc:docMk/>
            <pc:sldMk cId="2984233621" sldId="373"/>
            <ac:picMk id="5" creationId="{4BF7C6BD-95EA-AFF0-EE8F-C80601B9637D}"/>
          </ac:picMkLst>
        </pc:picChg>
      </pc:sldChg>
      <pc:sldChg chg="addSp modSp add mod">
        <pc:chgData name="Shihong Duan" userId="0e40ecc899efa77d" providerId="LiveId" clId="{7C3AD472-D5C0-424D-9977-33E73F043655}" dt="2023-11-14T05:05:27.001" v="506" actId="14100"/>
        <pc:sldMkLst>
          <pc:docMk/>
          <pc:sldMk cId="304304335" sldId="374"/>
        </pc:sldMkLst>
        <pc:picChg chg="mod modCrop">
          <ac:chgData name="Shihong Duan" userId="0e40ecc899efa77d" providerId="LiveId" clId="{7C3AD472-D5C0-424D-9977-33E73F043655}" dt="2023-11-14T05:05:08.571" v="503" actId="732"/>
          <ac:picMkLst>
            <pc:docMk/>
            <pc:sldMk cId="304304335" sldId="374"/>
            <ac:picMk id="2" creationId="{CC23195F-8E34-C945-7355-C68DAE2E1A0B}"/>
          </ac:picMkLst>
        </pc:picChg>
        <pc:picChg chg="add mod">
          <ac:chgData name="Shihong Duan" userId="0e40ecc899efa77d" providerId="LiveId" clId="{7C3AD472-D5C0-424D-9977-33E73F043655}" dt="2023-11-14T05:05:27.001" v="506" actId="14100"/>
          <ac:picMkLst>
            <pc:docMk/>
            <pc:sldMk cId="304304335" sldId="374"/>
            <ac:picMk id="4" creationId="{6F421425-74D2-06DE-2B49-258A7534F3EF}"/>
          </ac:picMkLst>
        </pc:picChg>
      </pc:sldChg>
      <pc:sldChg chg="addSp delSp modSp add mod">
        <pc:chgData name="Shihong Duan" userId="0e40ecc899efa77d" providerId="LiveId" clId="{7C3AD472-D5C0-424D-9977-33E73F043655}" dt="2023-11-14T05:07:29.223" v="523"/>
        <pc:sldMkLst>
          <pc:docMk/>
          <pc:sldMk cId="3639338758" sldId="375"/>
        </pc:sldMkLst>
        <pc:spChg chg="mod">
          <ac:chgData name="Shihong Duan" userId="0e40ecc899efa77d" providerId="LiveId" clId="{7C3AD472-D5C0-424D-9977-33E73F043655}" dt="2023-11-14T05:06:14.474" v="510" actId="255"/>
          <ac:spMkLst>
            <pc:docMk/>
            <pc:sldMk cId="3639338758" sldId="375"/>
            <ac:spMk id="26" creationId="{00000000-0000-0000-0000-000000000000}"/>
          </ac:spMkLst>
        </pc:spChg>
        <pc:picChg chg="del">
          <ac:chgData name="Shihong Duan" userId="0e40ecc899efa77d" providerId="LiveId" clId="{7C3AD472-D5C0-424D-9977-33E73F043655}" dt="2023-11-14T05:06:55.480" v="515" actId="478"/>
          <ac:picMkLst>
            <pc:docMk/>
            <pc:sldMk cId="3639338758" sldId="375"/>
            <ac:picMk id="2" creationId="{CC23195F-8E34-C945-7355-C68DAE2E1A0B}"/>
          </ac:picMkLst>
        </pc:picChg>
        <pc:picChg chg="del">
          <ac:chgData name="Shihong Duan" userId="0e40ecc899efa77d" providerId="LiveId" clId="{7C3AD472-D5C0-424D-9977-33E73F043655}" dt="2023-11-14T05:06:47.834" v="511" actId="478"/>
          <ac:picMkLst>
            <pc:docMk/>
            <pc:sldMk cId="3639338758" sldId="375"/>
            <ac:picMk id="3" creationId="{6AE7A36C-79AB-7C08-D6D9-8200E18A0E60}"/>
          </ac:picMkLst>
        </pc:picChg>
        <pc:picChg chg="del">
          <ac:chgData name="Shihong Duan" userId="0e40ecc899efa77d" providerId="LiveId" clId="{7C3AD472-D5C0-424D-9977-33E73F043655}" dt="2023-11-14T05:06:57.467" v="516" actId="478"/>
          <ac:picMkLst>
            <pc:docMk/>
            <pc:sldMk cId="3639338758" sldId="375"/>
            <ac:picMk id="4" creationId="{6F421425-74D2-06DE-2B49-258A7534F3EF}"/>
          </ac:picMkLst>
        </pc:picChg>
        <pc:picChg chg="add del mod">
          <ac:chgData name="Shihong Duan" userId="0e40ecc899efa77d" providerId="LiveId" clId="{7C3AD472-D5C0-424D-9977-33E73F043655}" dt="2023-11-14T05:07:28.908" v="522" actId="21"/>
          <ac:picMkLst>
            <pc:docMk/>
            <pc:sldMk cId="3639338758" sldId="375"/>
            <ac:picMk id="5" creationId="{2764EAB3-70ED-ECAA-C291-B237DC48A19F}"/>
          </ac:picMkLst>
        </pc:picChg>
        <pc:picChg chg="add mod">
          <ac:chgData name="Shihong Duan" userId="0e40ecc899efa77d" providerId="LiveId" clId="{7C3AD472-D5C0-424D-9977-33E73F043655}" dt="2023-11-14T05:07:25.350" v="521" actId="14100"/>
          <ac:picMkLst>
            <pc:docMk/>
            <pc:sldMk cId="3639338758" sldId="375"/>
            <ac:picMk id="6" creationId="{747DBF43-5C13-B1C8-9B32-156A6F49854B}"/>
          </ac:picMkLst>
        </pc:picChg>
        <pc:picChg chg="add mod">
          <ac:chgData name="Shihong Duan" userId="0e40ecc899efa77d" providerId="LiveId" clId="{7C3AD472-D5C0-424D-9977-33E73F043655}" dt="2023-11-14T05:07:29.223" v="523"/>
          <ac:picMkLst>
            <pc:docMk/>
            <pc:sldMk cId="3639338758" sldId="375"/>
            <ac:picMk id="7" creationId="{FC588201-DE7F-2647-CCE3-D3C7CFB4395A}"/>
          </ac:picMkLst>
        </pc:picChg>
      </pc:sldChg>
      <pc:sldChg chg="addSp modSp add mod">
        <pc:chgData name="Shihong Duan" userId="0e40ecc899efa77d" providerId="LiveId" clId="{7C3AD472-D5C0-424D-9977-33E73F043655}" dt="2023-11-14T05:08:50.288" v="533" actId="1076"/>
        <pc:sldMkLst>
          <pc:docMk/>
          <pc:sldMk cId="4110941978" sldId="376"/>
        </pc:sldMkLst>
        <pc:spChg chg="add mod">
          <ac:chgData name="Shihong Duan" userId="0e40ecc899efa77d" providerId="LiveId" clId="{7C3AD472-D5C0-424D-9977-33E73F043655}" dt="2023-11-14T05:08:32.797" v="529" actId="255"/>
          <ac:spMkLst>
            <pc:docMk/>
            <pc:sldMk cId="4110941978" sldId="376"/>
            <ac:spMk id="3" creationId="{E9778BA6-871D-22BB-F858-55F6D4372F50}"/>
          </ac:spMkLst>
        </pc:spChg>
        <pc:picChg chg="add mod">
          <ac:chgData name="Shihong Duan" userId="0e40ecc899efa77d" providerId="LiveId" clId="{7C3AD472-D5C0-424D-9977-33E73F043655}" dt="2023-11-14T05:08:49.753" v="532" actId="14100"/>
          <ac:picMkLst>
            <pc:docMk/>
            <pc:sldMk cId="4110941978" sldId="376"/>
            <ac:picMk id="4" creationId="{56C4B0D7-226C-67E9-7ED6-71F3E5A8DABE}"/>
          </ac:picMkLst>
        </pc:picChg>
        <pc:picChg chg="mod modCrop">
          <ac:chgData name="Shihong Duan" userId="0e40ecc899efa77d" providerId="LiveId" clId="{7C3AD472-D5C0-424D-9977-33E73F043655}" dt="2023-11-14T05:08:23.696" v="525" actId="732"/>
          <ac:picMkLst>
            <pc:docMk/>
            <pc:sldMk cId="4110941978" sldId="376"/>
            <ac:picMk id="6" creationId="{747DBF43-5C13-B1C8-9B32-156A6F49854B}"/>
          </ac:picMkLst>
        </pc:picChg>
        <pc:picChg chg="mod">
          <ac:chgData name="Shihong Duan" userId="0e40ecc899efa77d" providerId="LiveId" clId="{7C3AD472-D5C0-424D-9977-33E73F043655}" dt="2023-11-14T05:08:50.288" v="533" actId="1076"/>
          <ac:picMkLst>
            <pc:docMk/>
            <pc:sldMk cId="4110941978" sldId="376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10:12.916" v="552" actId="14100"/>
        <pc:sldMkLst>
          <pc:docMk/>
          <pc:sldMk cId="3559832520" sldId="377"/>
        </pc:sldMkLst>
        <pc:spChg chg="mod">
          <ac:chgData name="Shihong Duan" userId="0e40ecc899efa77d" providerId="LiveId" clId="{7C3AD472-D5C0-424D-9977-33E73F043655}" dt="2023-11-14T05:09:23.427" v="539" actId="1076"/>
          <ac:spMkLst>
            <pc:docMk/>
            <pc:sldMk cId="3559832520" sldId="377"/>
            <ac:spMk id="3" creationId="{E9778BA6-871D-22BB-F858-55F6D4372F50}"/>
          </ac:spMkLst>
        </pc:spChg>
        <pc:spChg chg="add mod">
          <ac:chgData name="Shihong Duan" userId="0e40ecc899efa77d" providerId="LiveId" clId="{7C3AD472-D5C0-424D-9977-33E73F043655}" dt="2023-11-14T05:09:58.132" v="549" actId="14100"/>
          <ac:spMkLst>
            <pc:docMk/>
            <pc:sldMk cId="3559832520" sldId="377"/>
            <ac:spMk id="5" creationId="{676D8BC6-CFB9-C8E9-4954-E386AFBCEB13}"/>
          </ac:spMkLst>
        </pc:spChg>
        <pc:picChg chg="mod">
          <ac:chgData name="Shihong Duan" userId="0e40ecc899efa77d" providerId="LiveId" clId="{7C3AD472-D5C0-424D-9977-33E73F043655}" dt="2023-11-14T05:09:26.399" v="540" actId="1076"/>
          <ac:picMkLst>
            <pc:docMk/>
            <pc:sldMk cId="3559832520" sldId="377"/>
            <ac:picMk id="4" creationId="{56C4B0D7-226C-67E9-7ED6-71F3E5A8DABE}"/>
          </ac:picMkLst>
        </pc:picChg>
        <pc:picChg chg="del">
          <ac:chgData name="Shihong Duan" userId="0e40ecc899efa77d" providerId="LiveId" clId="{7C3AD472-D5C0-424D-9977-33E73F043655}" dt="2023-11-14T05:09:18.682" v="538" actId="478"/>
          <ac:picMkLst>
            <pc:docMk/>
            <pc:sldMk cId="3559832520" sldId="377"/>
            <ac:picMk id="6" creationId="{747DBF43-5C13-B1C8-9B32-156A6F49854B}"/>
          </ac:picMkLst>
        </pc:picChg>
        <pc:picChg chg="add mod">
          <ac:chgData name="Shihong Duan" userId="0e40ecc899efa77d" providerId="LiveId" clId="{7C3AD472-D5C0-424D-9977-33E73F043655}" dt="2023-11-14T05:10:12.916" v="552" actId="14100"/>
          <ac:picMkLst>
            <pc:docMk/>
            <pc:sldMk cId="3559832520" sldId="377"/>
            <ac:picMk id="8" creationId="{B2815772-E24F-5575-EAE4-43F4F8E47812}"/>
          </ac:picMkLst>
        </pc:picChg>
        <pc:picChg chg="mod">
          <ac:chgData name="Shihong Duan" userId="0e40ecc899efa77d" providerId="LiveId" clId="{7C3AD472-D5C0-424D-9977-33E73F043655}" dt="2023-11-14T05:09:45.884" v="546" actId="1076"/>
          <ac:picMkLst>
            <pc:docMk/>
            <pc:sldMk cId="3559832520" sldId="377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12:37.887" v="584" actId="1076"/>
        <pc:sldMkLst>
          <pc:docMk/>
          <pc:sldMk cId="1376798570" sldId="378"/>
        </pc:sldMkLst>
        <pc:spChg chg="mod">
          <ac:chgData name="Shihong Duan" userId="0e40ecc899efa77d" providerId="LiveId" clId="{7C3AD472-D5C0-424D-9977-33E73F043655}" dt="2023-11-14T05:11:08.039" v="556" actId="255"/>
          <ac:spMkLst>
            <pc:docMk/>
            <pc:sldMk cId="1376798570" sldId="378"/>
            <ac:spMk id="5" creationId="{676D8BC6-CFB9-C8E9-4954-E386AFBCEB13}"/>
          </ac:spMkLst>
        </pc:spChg>
        <pc:spChg chg="add mod">
          <ac:chgData name="Shihong Duan" userId="0e40ecc899efa77d" providerId="LiveId" clId="{7C3AD472-D5C0-424D-9977-33E73F043655}" dt="2023-11-14T05:12:37.887" v="584" actId="1076"/>
          <ac:spMkLst>
            <pc:docMk/>
            <pc:sldMk cId="1376798570" sldId="378"/>
            <ac:spMk id="10" creationId="{A4E1E807-BD06-C140-574A-E407D41567BF}"/>
          </ac:spMkLst>
        </pc:spChg>
        <pc:picChg chg="add del mod">
          <ac:chgData name="Shihong Duan" userId="0e40ecc899efa77d" providerId="LiveId" clId="{7C3AD472-D5C0-424D-9977-33E73F043655}" dt="2023-11-14T05:11:46.574" v="570"/>
          <ac:picMkLst>
            <pc:docMk/>
            <pc:sldMk cId="1376798570" sldId="378"/>
            <ac:picMk id="2" creationId="{A24517EA-A513-4EE6-5A6E-FD1248A4F066}"/>
          </ac:picMkLst>
        </pc:picChg>
        <pc:picChg chg="del">
          <ac:chgData name="Shihong Duan" userId="0e40ecc899efa77d" providerId="LiveId" clId="{7C3AD472-D5C0-424D-9977-33E73F043655}" dt="2023-11-14T05:11:11.979" v="557" actId="478"/>
          <ac:picMkLst>
            <pc:docMk/>
            <pc:sldMk cId="1376798570" sldId="378"/>
            <ac:picMk id="4" creationId="{56C4B0D7-226C-67E9-7ED6-71F3E5A8DABE}"/>
          </ac:picMkLst>
        </pc:picChg>
        <pc:picChg chg="add mod">
          <ac:chgData name="Shihong Duan" userId="0e40ecc899efa77d" providerId="LiveId" clId="{7C3AD472-D5C0-424D-9977-33E73F043655}" dt="2023-11-14T05:11:54.724" v="574" actId="14100"/>
          <ac:picMkLst>
            <pc:docMk/>
            <pc:sldMk cId="1376798570" sldId="378"/>
            <ac:picMk id="6" creationId="{1C567797-08CB-3D42-C21A-034CECADD2C3}"/>
          </ac:picMkLst>
        </pc:picChg>
        <pc:picChg chg="add del mod">
          <ac:chgData name="Shihong Duan" userId="0e40ecc899efa77d" providerId="LiveId" clId="{7C3AD472-D5C0-424D-9977-33E73F043655}" dt="2023-11-14T05:11:47.195" v="571" actId="478"/>
          <ac:picMkLst>
            <pc:docMk/>
            <pc:sldMk cId="1376798570" sldId="378"/>
            <ac:picMk id="8" creationId="{B2815772-E24F-5575-EAE4-43F4F8E47812}"/>
          </ac:picMkLst>
        </pc:picChg>
      </pc:sldChg>
      <pc:sldChg chg="addSp delSp modSp add mod">
        <pc:chgData name="Shihong Duan" userId="0e40ecc899efa77d" providerId="LiveId" clId="{7C3AD472-D5C0-424D-9977-33E73F043655}" dt="2023-11-14T05:15:12.175" v="611" actId="20577"/>
        <pc:sldMkLst>
          <pc:docMk/>
          <pc:sldMk cId="1532968387" sldId="379"/>
        </pc:sldMkLst>
        <pc:spChg chg="del">
          <ac:chgData name="Shihong Duan" userId="0e40ecc899efa77d" providerId="LiveId" clId="{7C3AD472-D5C0-424D-9977-33E73F043655}" dt="2023-11-14T05:14:21.882" v="593" actId="478"/>
          <ac:spMkLst>
            <pc:docMk/>
            <pc:sldMk cId="1532968387" sldId="379"/>
            <ac:spMk id="3" creationId="{E9778BA6-871D-22BB-F858-55F6D4372F50}"/>
          </ac:spMkLst>
        </pc:spChg>
        <pc:spChg chg="del">
          <ac:chgData name="Shihong Duan" userId="0e40ecc899efa77d" providerId="LiveId" clId="{7C3AD472-D5C0-424D-9977-33E73F043655}" dt="2023-11-14T05:14:35.491" v="598" actId="478"/>
          <ac:spMkLst>
            <pc:docMk/>
            <pc:sldMk cId="1532968387" sldId="379"/>
            <ac:spMk id="5" creationId="{676D8BC6-CFB9-C8E9-4954-E386AFBCEB13}"/>
          </ac:spMkLst>
        </pc:spChg>
        <pc:spChg chg="mod">
          <ac:chgData name="Shihong Duan" userId="0e40ecc899efa77d" providerId="LiveId" clId="{7C3AD472-D5C0-424D-9977-33E73F043655}" dt="2023-11-14T05:15:12.175" v="611" actId="20577"/>
          <ac:spMkLst>
            <pc:docMk/>
            <pc:sldMk cId="1532968387" sldId="379"/>
            <ac:spMk id="10" creationId="{A4E1E807-BD06-C140-574A-E407D41567BF}"/>
          </ac:spMkLst>
        </pc:spChg>
        <pc:spChg chg="mod">
          <ac:chgData name="Shihong Duan" userId="0e40ecc899efa77d" providerId="LiveId" clId="{7C3AD472-D5C0-424D-9977-33E73F043655}" dt="2023-11-14T05:13:25.602" v="588" actId="255"/>
          <ac:spMkLst>
            <pc:docMk/>
            <pc:sldMk cId="1532968387" sldId="379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5:13:46.952" v="592" actId="14100"/>
          <ac:picMkLst>
            <pc:docMk/>
            <pc:sldMk cId="1532968387" sldId="379"/>
            <ac:picMk id="2" creationId="{FD12B893-715F-BAF4-F51B-75E37190E3F4}"/>
          </ac:picMkLst>
        </pc:picChg>
        <pc:picChg chg="add mod">
          <ac:chgData name="Shihong Duan" userId="0e40ecc899efa77d" providerId="LiveId" clId="{7C3AD472-D5C0-424D-9977-33E73F043655}" dt="2023-11-14T05:14:30.135" v="597" actId="14100"/>
          <ac:picMkLst>
            <pc:docMk/>
            <pc:sldMk cId="1532968387" sldId="379"/>
            <ac:picMk id="4" creationId="{2D57133D-C9C1-71D9-E7F4-95B3DA2729AE}"/>
          </ac:picMkLst>
        </pc:picChg>
        <pc:picChg chg="del">
          <ac:chgData name="Shihong Duan" userId="0e40ecc899efa77d" providerId="LiveId" clId="{7C3AD472-D5C0-424D-9977-33E73F043655}" dt="2023-11-14T05:14:37.224" v="599" actId="478"/>
          <ac:picMkLst>
            <pc:docMk/>
            <pc:sldMk cId="1532968387" sldId="379"/>
            <ac:picMk id="6" creationId="{1C567797-08CB-3D42-C21A-034CECADD2C3}"/>
          </ac:picMkLst>
        </pc:picChg>
        <pc:picChg chg="del">
          <ac:chgData name="Shihong Duan" userId="0e40ecc899efa77d" providerId="LiveId" clId="{7C3AD472-D5C0-424D-9977-33E73F043655}" dt="2023-11-14T05:13:41.261" v="589" actId="478"/>
          <ac:picMkLst>
            <pc:docMk/>
            <pc:sldMk cId="1532968387" sldId="379"/>
            <ac:picMk id="7" creationId="{FC588201-DE7F-2647-CCE3-D3C7CFB4395A}"/>
          </ac:picMkLst>
        </pc:picChg>
        <pc:picChg chg="del">
          <ac:chgData name="Shihong Duan" userId="0e40ecc899efa77d" providerId="LiveId" clId="{7C3AD472-D5C0-424D-9977-33E73F043655}" dt="2023-11-14T05:14:23.803" v="594" actId="478"/>
          <ac:picMkLst>
            <pc:docMk/>
            <pc:sldMk cId="1532968387" sldId="379"/>
            <ac:picMk id="8" creationId="{B2815772-E24F-5575-EAE4-43F4F8E47812}"/>
          </ac:picMkLst>
        </pc:picChg>
      </pc:sldChg>
      <pc:sldChg chg="addSp delSp modSp add mod">
        <pc:chgData name="Shihong Duan" userId="0e40ecc899efa77d" providerId="LiveId" clId="{7C3AD472-D5C0-424D-9977-33E73F043655}" dt="2023-11-14T05:16:18.114" v="625"/>
        <pc:sldMkLst>
          <pc:docMk/>
          <pc:sldMk cId="2898180417" sldId="380"/>
        </pc:sldMkLst>
        <pc:spChg chg="del">
          <ac:chgData name="Shihong Duan" userId="0e40ecc899efa77d" providerId="LiveId" clId="{7C3AD472-D5C0-424D-9977-33E73F043655}" dt="2023-11-14T05:15:54.212" v="613" actId="478"/>
          <ac:spMkLst>
            <pc:docMk/>
            <pc:sldMk cId="2898180417" sldId="380"/>
            <ac:spMk id="10" creationId="{A4E1E807-BD06-C140-574A-E407D41567BF}"/>
          </ac:spMkLst>
        </pc:spChg>
        <pc:picChg chg="add mod">
          <ac:chgData name="Shihong Duan" userId="0e40ecc899efa77d" providerId="LiveId" clId="{7C3AD472-D5C0-424D-9977-33E73F043655}" dt="2023-11-14T05:16:14.441" v="623" actId="1076"/>
          <ac:picMkLst>
            <pc:docMk/>
            <pc:sldMk cId="2898180417" sldId="380"/>
            <ac:picMk id="3" creationId="{A6BB26D9-257D-41B3-FF7B-5FF1CB5057F9}"/>
          </ac:picMkLst>
        </pc:picChg>
        <pc:picChg chg="del mod">
          <ac:chgData name="Shihong Duan" userId="0e40ecc899efa77d" providerId="LiveId" clId="{7C3AD472-D5C0-424D-9977-33E73F043655}" dt="2023-11-14T05:16:17.717" v="624" actId="21"/>
          <ac:picMkLst>
            <pc:docMk/>
            <pc:sldMk cId="2898180417" sldId="380"/>
            <ac:picMk id="4" creationId="{2D57133D-C9C1-71D9-E7F4-95B3DA2729AE}"/>
          </ac:picMkLst>
        </pc:picChg>
        <pc:picChg chg="add mod">
          <ac:chgData name="Shihong Duan" userId="0e40ecc899efa77d" providerId="LiveId" clId="{7C3AD472-D5C0-424D-9977-33E73F043655}" dt="2023-11-14T05:16:18.114" v="625"/>
          <ac:picMkLst>
            <pc:docMk/>
            <pc:sldMk cId="2898180417" sldId="380"/>
            <ac:picMk id="5" creationId="{C790E345-06BD-6040-D5F7-E6926DB86AD3}"/>
          </ac:picMkLst>
        </pc:picChg>
      </pc:sldChg>
      <pc:sldChg chg="addSp delSp modSp add mod">
        <pc:chgData name="Shihong Duan" userId="0e40ecc899efa77d" providerId="LiveId" clId="{7C3AD472-D5C0-424D-9977-33E73F043655}" dt="2023-11-14T05:18:15.085" v="639" actId="478"/>
        <pc:sldMkLst>
          <pc:docMk/>
          <pc:sldMk cId="2644100720" sldId="381"/>
        </pc:sldMkLst>
        <pc:spChg chg="mod">
          <ac:chgData name="Shihong Duan" userId="0e40ecc899efa77d" providerId="LiveId" clId="{7C3AD472-D5C0-424D-9977-33E73F043655}" dt="2023-11-14T05:17:32.595" v="631" actId="6549"/>
          <ac:spMkLst>
            <pc:docMk/>
            <pc:sldMk cId="2644100720" sldId="381"/>
            <ac:spMk id="26" creationId="{00000000-0000-0000-0000-000000000000}"/>
          </ac:spMkLst>
        </pc:spChg>
        <pc:picChg chg="del">
          <ac:chgData name="Shihong Duan" userId="0e40ecc899efa77d" providerId="LiveId" clId="{7C3AD472-D5C0-424D-9977-33E73F043655}" dt="2023-11-14T05:18:15.085" v="639" actId="478"/>
          <ac:picMkLst>
            <pc:docMk/>
            <pc:sldMk cId="2644100720" sldId="381"/>
            <ac:picMk id="2" creationId="{FD12B893-715F-BAF4-F51B-75E37190E3F4}"/>
          </ac:picMkLst>
        </pc:picChg>
        <pc:picChg chg="del">
          <ac:chgData name="Shihong Duan" userId="0e40ecc899efa77d" providerId="LiveId" clId="{7C3AD472-D5C0-424D-9977-33E73F043655}" dt="2023-11-14T05:17:51.877" v="633" actId="478"/>
          <ac:picMkLst>
            <pc:docMk/>
            <pc:sldMk cId="2644100720" sldId="381"/>
            <ac:picMk id="3" creationId="{A6BB26D9-257D-41B3-FF7B-5FF1CB5057F9}"/>
          </ac:picMkLst>
        </pc:picChg>
        <pc:picChg chg="add mod">
          <ac:chgData name="Shihong Duan" userId="0e40ecc899efa77d" providerId="LiveId" clId="{7C3AD472-D5C0-424D-9977-33E73F043655}" dt="2023-11-14T05:18:13.543" v="638" actId="14100"/>
          <ac:picMkLst>
            <pc:docMk/>
            <pc:sldMk cId="2644100720" sldId="381"/>
            <ac:picMk id="4" creationId="{EE9A2839-301F-AFFF-A226-23C266418872}"/>
          </ac:picMkLst>
        </pc:picChg>
        <pc:picChg chg="del">
          <ac:chgData name="Shihong Duan" userId="0e40ecc899efa77d" providerId="LiveId" clId="{7C3AD472-D5C0-424D-9977-33E73F043655}" dt="2023-11-14T05:17:35.133" v="632" actId="478"/>
          <ac:picMkLst>
            <pc:docMk/>
            <pc:sldMk cId="2644100720" sldId="381"/>
            <ac:picMk id="5" creationId="{C790E345-06BD-6040-D5F7-E6926DB86AD3}"/>
          </ac:picMkLst>
        </pc:picChg>
      </pc:sldChg>
      <pc:sldChg chg="addSp delSp modSp add mod">
        <pc:chgData name="Shihong Duan" userId="0e40ecc899efa77d" providerId="LiveId" clId="{7C3AD472-D5C0-424D-9977-33E73F043655}" dt="2023-11-14T05:18:33.448" v="644" actId="14100"/>
        <pc:sldMkLst>
          <pc:docMk/>
          <pc:sldMk cId="406853049" sldId="382"/>
        </pc:sldMkLst>
        <pc:picChg chg="add mod">
          <ac:chgData name="Shihong Duan" userId="0e40ecc899efa77d" providerId="LiveId" clId="{7C3AD472-D5C0-424D-9977-33E73F043655}" dt="2023-11-14T05:18:33.448" v="644" actId="14100"/>
          <ac:picMkLst>
            <pc:docMk/>
            <pc:sldMk cId="406853049" sldId="382"/>
            <ac:picMk id="2" creationId="{C0882EC3-1219-B192-8636-9AC6D2A8505A}"/>
          </ac:picMkLst>
        </pc:picChg>
        <pc:picChg chg="del">
          <ac:chgData name="Shihong Duan" userId="0e40ecc899efa77d" providerId="LiveId" clId="{7C3AD472-D5C0-424D-9977-33E73F043655}" dt="2023-11-14T05:18:28.896" v="641" actId="478"/>
          <ac:picMkLst>
            <pc:docMk/>
            <pc:sldMk cId="406853049" sldId="382"/>
            <ac:picMk id="4" creationId="{EE9A2839-301F-AFFF-A226-23C266418872}"/>
          </ac:picMkLst>
        </pc:picChg>
      </pc:sldChg>
      <pc:sldChg chg="addSp delSp modSp add mod">
        <pc:chgData name="Shihong Duan" userId="0e40ecc899efa77d" providerId="LiveId" clId="{7C3AD472-D5C0-424D-9977-33E73F043655}" dt="2023-11-14T05:18:53.503" v="649" actId="14100"/>
        <pc:sldMkLst>
          <pc:docMk/>
          <pc:sldMk cId="2592779608" sldId="383"/>
        </pc:sldMkLst>
        <pc:picChg chg="del">
          <ac:chgData name="Shihong Duan" userId="0e40ecc899efa77d" providerId="LiveId" clId="{7C3AD472-D5C0-424D-9977-33E73F043655}" dt="2023-11-14T05:18:48.716" v="646" actId="478"/>
          <ac:picMkLst>
            <pc:docMk/>
            <pc:sldMk cId="2592779608" sldId="383"/>
            <ac:picMk id="2" creationId="{C0882EC3-1219-B192-8636-9AC6D2A8505A}"/>
          </ac:picMkLst>
        </pc:picChg>
        <pc:picChg chg="add mod">
          <ac:chgData name="Shihong Duan" userId="0e40ecc899efa77d" providerId="LiveId" clId="{7C3AD472-D5C0-424D-9977-33E73F043655}" dt="2023-11-14T05:18:53.503" v="649" actId="14100"/>
          <ac:picMkLst>
            <pc:docMk/>
            <pc:sldMk cId="2592779608" sldId="383"/>
            <ac:picMk id="3" creationId="{827D0455-8E26-8E38-8D41-9090A0DBE1BB}"/>
          </ac:picMkLst>
        </pc:picChg>
      </pc:sldChg>
      <pc:sldChg chg="addSp delSp modSp add mod">
        <pc:chgData name="Shihong Duan" userId="0e40ecc899efa77d" providerId="LiveId" clId="{7C3AD472-D5C0-424D-9977-33E73F043655}" dt="2023-11-14T05:19:51.653" v="654" actId="14100"/>
        <pc:sldMkLst>
          <pc:docMk/>
          <pc:sldMk cId="325933284" sldId="384"/>
        </pc:sldMkLst>
        <pc:picChg chg="add mod">
          <ac:chgData name="Shihong Duan" userId="0e40ecc899efa77d" providerId="LiveId" clId="{7C3AD472-D5C0-424D-9977-33E73F043655}" dt="2023-11-14T05:19:51.653" v="654" actId="14100"/>
          <ac:picMkLst>
            <pc:docMk/>
            <pc:sldMk cId="325933284" sldId="384"/>
            <ac:picMk id="2" creationId="{A7C4841C-256F-5E3C-A095-36F0B832BE5E}"/>
          </ac:picMkLst>
        </pc:picChg>
        <pc:picChg chg="del">
          <ac:chgData name="Shihong Duan" userId="0e40ecc899efa77d" providerId="LiveId" clId="{7C3AD472-D5C0-424D-9977-33E73F043655}" dt="2023-11-14T05:19:47.248" v="651" actId="478"/>
          <ac:picMkLst>
            <pc:docMk/>
            <pc:sldMk cId="325933284" sldId="384"/>
            <ac:picMk id="3" creationId="{827D0455-8E26-8E38-8D41-9090A0DBE1BB}"/>
          </ac:picMkLst>
        </pc:picChg>
      </pc:sldChg>
      <pc:sldChg chg="addSp delSp modSp add mod">
        <pc:chgData name="Shihong Duan" userId="0e40ecc899efa77d" providerId="LiveId" clId="{7C3AD472-D5C0-424D-9977-33E73F043655}" dt="2023-11-14T05:20:32.813" v="663" actId="14100"/>
        <pc:sldMkLst>
          <pc:docMk/>
          <pc:sldMk cId="54306735" sldId="385"/>
        </pc:sldMkLst>
        <pc:spChg chg="add del">
          <ac:chgData name="Shihong Duan" userId="0e40ecc899efa77d" providerId="LiveId" clId="{7C3AD472-D5C0-424D-9977-33E73F043655}" dt="2023-11-14T05:20:18.420" v="660"/>
          <ac:spMkLst>
            <pc:docMk/>
            <pc:sldMk cId="54306735" sldId="385"/>
            <ac:spMk id="4" creationId="{691A89C3-763F-0C82-8558-42CA6E0E83EA}"/>
          </ac:spMkLst>
        </pc:spChg>
        <pc:picChg chg="del">
          <ac:chgData name="Shihong Duan" userId="0e40ecc899efa77d" providerId="LiveId" clId="{7C3AD472-D5C0-424D-9977-33E73F043655}" dt="2023-11-14T05:20:16.746" v="656" actId="478"/>
          <ac:picMkLst>
            <pc:docMk/>
            <pc:sldMk cId="54306735" sldId="385"/>
            <ac:picMk id="2" creationId="{A7C4841C-256F-5E3C-A095-36F0B832BE5E}"/>
          </ac:picMkLst>
        </pc:picChg>
        <pc:picChg chg="add mod">
          <ac:chgData name="Shihong Duan" userId="0e40ecc899efa77d" providerId="LiveId" clId="{7C3AD472-D5C0-424D-9977-33E73F043655}" dt="2023-11-14T05:20:32.813" v="663" actId="14100"/>
          <ac:picMkLst>
            <pc:docMk/>
            <pc:sldMk cId="54306735" sldId="385"/>
            <ac:picMk id="5" creationId="{8D6E1B23-DE70-42FB-EF47-44A978DCAB12}"/>
          </ac:picMkLst>
        </pc:picChg>
      </pc:sldChg>
      <pc:sldChg chg="addSp delSp modSp add mod">
        <pc:chgData name="Shihong Duan" userId="0e40ecc899efa77d" providerId="LiveId" clId="{7C3AD472-D5C0-424D-9977-33E73F043655}" dt="2023-11-14T05:25:15.799" v="739"/>
        <pc:sldMkLst>
          <pc:docMk/>
          <pc:sldMk cId="1115279655" sldId="386"/>
        </pc:sldMkLst>
        <pc:spChg chg="add mod">
          <ac:chgData name="Shihong Duan" userId="0e40ecc899efa77d" providerId="LiveId" clId="{7C3AD472-D5C0-424D-9977-33E73F043655}" dt="2023-11-14T05:25:15.146" v="738" actId="1076"/>
          <ac:spMkLst>
            <pc:docMk/>
            <pc:sldMk cId="1115279655" sldId="386"/>
            <ac:spMk id="3" creationId="{D2DD66A2-D641-9EB0-25D9-3C8F6835753B}"/>
          </ac:spMkLst>
        </pc:spChg>
        <pc:spChg chg="add mod">
          <ac:chgData name="Shihong Duan" userId="0e40ecc899efa77d" providerId="LiveId" clId="{7C3AD472-D5C0-424D-9977-33E73F043655}" dt="2023-11-14T05:25:15.799" v="739"/>
          <ac:spMkLst>
            <pc:docMk/>
            <pc:sldMk cId="1115279655" sldId="386"/>
            <ac:spMk id="6" creationId="{B364F726-B976-1174-3758-8D3AA4CF7BEF}"/>
          </ac:spMkLst>
        </pc:spChg>
        <pc:spChg chg="mod">
          <ac:chgData name="Shihong Duan" userId="0e40ecc899efa77d" providerId="LiveId" clId="{7C3AD472-D5C0-424D-9977-33E73F043655}" dt="2023-11-14T05:20:54.502" v="669" actId="6549"/>
          <ac:spMkLst>
            <pc:docMk/>
            <pc:sldMk cId="1115279655" sldId="386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5:23:11.531" v="698" actId="1076"/>
          <ac:picMkLst>
            <pc:docMk/>
            <pc:sldMk cId="1115279655" sldId="386"/>
            <ac:picMk id="4" creationId="{96C91C07-E092-0C67-A96A-BD237C3CCEE5}"/>
          </ac:picMkLst>
        </pc:picChg>
        <pc:picChg chg="del mod">
          <ac:chgData name="Shihong Duan" userId="0e40ecc899efa77d" providerId="LiveId" clId="{7C3AD472-D5C0-424D-9977-33E73F043655}" dt="2023-11-14T05:21:12.245" v="671" actId="478"/>
          <ac:picMkLst>
            <pc:docMk/>
            <pc:sldMk cId="1115279655" sldId="386"/>
            <ac:picMk id="5" creationId="{8D6E1B23-DE70-42FB-EF47-44A978DCAB12}"/>
          </ac:picMkLst>
        </pc:picChg>
        <pc:picChg chg="mod">
          <ac:chgData name="Shihong Duan" userId="0e40ecc899efa77d" providerId="LiveId" clId="{7C3AD472-D5C0-424D-9977-33E73F043655}" dt="2023-11-14T05:22:26.761" v="686" actId="1076"/>
          <ac:picMkLst>
            <pc:docMk/>
            <pc:sldMk cId="1115279655" sldId="386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25:35.266" v="745" actId="1076"/>
        <pc:sldMkLst>
          <pc:docMk/>
          <pc:sldMk cId="3659316551" sldId="387"/>
        </pc:sldMkLst>
        <pc:spChg chg="del">
          <ac:chgData name="Shihong Duan" userId="0e40ecc899efa77d" providerId="LiveId" clId="{7C3AD472-D5C0-424D-9977-33E73F043655}" dt="2023-11-14T05:25:24.844" v="740" actId="478"/>
          <ac:spMkLst>
            <pc:docMk/>
            <pc:sldMk cId="3659316551" sldId="387"/>
            <ac:spMk id="3" creationId="{D2DD66A2-D641-9EB0-25D9-3C8F6835753B}"/>
          </ac:spMkLst>
        </pc:spChg>
        <pc:spChg chg="add mod">
          <ac:chgData name="Shihong Duan" userId="0e40ecc899efa77d" providerId="LiveId" clId="{7C3AD472-D5C0-424D-9977-33E73F043655}" dt="2023-11-14T05:25:28.591" v="742" actId="1076"/>
          <ac:spMkLst>
            <pc:docMk/>
            <pc:sldMk cId="3659316551" sldId="387"/>
            <ac:spMk id="5" creationId="{B3645F54-F84F-4757-4324-200E92940C55}"/>
          </ac:spMkLst>
        </pc:spChg>
        <pc:picChg chg="add mod">
          <ac:chgData name="Shihong Duan" userId="0e40ecc899efa77d" providerId="LiveId" clId="{7C3AD472-D5C0-424D-9977-33E73F043655}" dt="2023-11-14T05:25:35.266" v="745" actId="1076"/>
          <ac:picMkLst>
            <pc:docMk/>
            <pc:sldMk cId="3659316551" sldId="387"/>
            <ac:picMk id="2" creationId="{DC7FD768-B295-FDFB-7879-71DC5D7584E9}"/>
          </ac:picMkLst>
        </pc:picChg>
        <pc:picChg chg="del">
          <ac:chgData name="Shihong Duan" userId="0e40ecc899efa77d" providerId="LiveId" clId="{7C3AD472-D5C0-424D-9977-33E73F043655}" dt="2023-11-14T05:23:29.770" v="700" actId="478"/>
          <ac:picMkLst>
            <pc:docMk/>
            <pc:sldMk cId="3659316551" sldId="387"/>
            <ac:picMk id="4" creationId="{96C91C07-E092-0C67-A96A-BD237C3CCEE5}"/>
          </ac:picMkLst>
        </pc:picChg>
        <pc:picChg chg="mod">
          <ac:chgData name="Shihong Duan" userId="0e40ecc899efa77d" providerId="LiveId" clId="{7C3AD472-D5C0-424D-9977-33E73F043655}" dt="2023-11-14T05:25:31.417" v="743" actId="1076"/>
          <ac:picMkLst>
            <pc:docMk/>
            <pc:sldMk cId="3659316551" sldId="387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26:09.625" v="752" actId="1076"/>
        <pc:sldMkLst>
          <pc:docMk/>
          <pc:sldMk cId="3204770016" sldId="388"/>
        </pc:sldMkLst>
        <pc:spChg chg="del">
          <ac:chgData name="Shihong Duan" userId="0e40ecc899efa77d" providerId="LiveId" clId="{7C3AD472-D5C0-424D-9977-33E73F043655}" dt="2023-11-14T05:26:03.163" v="748" actId="478"/>
          <ac:spMkLst>
            <pc:docMk/>
            <pc:sldMk cId="3204770016" sldId="388"/>
            <ac:spMk id="5" creationId="{B3645F54-F84F-4757-4324-200E92940C55}"/>
          </ac:spMkLst>
        </pc:spChg>
        <pc:picChg chg="del">
          <ac:chgData name="Shihong Duan" userId="0e40ecc899efa77d" providerId="LiveId" clId="{7C3AD472-D5C0-424D-9977-33E73F043655}" dt="2023-11-14T05:26:00.383" v="747" actId="478"/>
          <ac:picMkLst>
            <pc:docMk/>
            <pc:sldMk cId="3204770016" sldId="388"/>
            <ac:picMk id="2" creationId="{DC7FD768-B295-FDFB-7879-71DC5D7584E9}"/>
          </ac:picMkLst>
        </pc:picChg>
        <pc:picChg chg="add mod">
          <ac:chgData name="Shihong Duan" userId="0e40ecc899efa77d" providerId="LiveId" clId="{7C3AD472-D5C0-424D-9977-33E73F043655}" dt="2023-11-14T05:26:09.625" v="752" actId="1076"/>
          <ac:picMkLst>
            <pc:docMk/>
            <pc:sldMk cId="3204770016" sldId="388"/>
            <ac:picMk id="3" creationId="{CFB3750C-A467-D14B-2E42-C977E8449F73}"/>
          </ac:picMkLst>
        </pc:picChg>
      </pc:sldChg>
      <pc:sldChg chg="addSp delSp modSp add mod">
        <pc:chgData name="Shihong Duan" userId="0e40ecc899efa77d" providerId="LiveId" clId="{7C3AD472-D5C0-424D-9977-33E73F043655}" dt="2023-11-14T05:26:54.543" v="757" actId="14100"/>
        <pc:sldMkLst>
          <pc:docMk/>
          <pc:sldMk cId="1464336952" sldId="389"/>
        </pc:sldMkLst>
        <pc:picChg chg="add mod">
          <ac:chgData name="Shihong Duan" userId="0e40ecc899efa77d" providerId="LiveId" clId="{7C3AD472-D5C0-424D-9977-33E73F043655}" dt="2023-11-14T05:26:54.543" v="757" actId="14100"/>
          <ac:picMkLst>
            <pc:docMk/>
            <pc:sldMk cId="1464336952" sldId="389"/>
            <ac:picMk id="2" creationId="{F067CCAB-DA80-9DDE-4DC3-45738C90187D}"/>
          </ac:picMkLst>
        </pc:picChg>
        <pc:picChg chg="del">
          <ac:chgData name="Shihong Duan" userId="0e40ecc899efa77d" providerId="LiveId" clId="{7C3AD472-D5C0-424D-9977-33E73F043655}" dt="2023-11-14T05:26:49.895" v="754" actId="478"/>
          <ac:picMkLst>
            <pc:docMk/>
            <pc:sldMk cId="1464336952" sldId="389"/>
            <ac:picMk id="3" creationId="{CFB3750C-A467-D14B-2E42-C977E8449F73}"/>
          </ac:picMkLst>
        </pc:picChg>
      </pc:sldChg>
      <pc:sldChg chg="addSp delSp modSp add mod">
        <pc:chgData name="Shihong Duan" userId="0e40ecc899efa77d" providerId="LiveId" clId="{7C3AD472-D5C0-424D-9977-33E73F043655}" dt="2023-11-14T05:28:22.975" v="793" actId="20577"/>
        <pc:sldMkLst>
          <pc:docMk/>
          <pc:sldMk cId="1291578462" sldId="390"/>
        </pc:sldMkLst>
        <pc:spChg chg="add mod">
          <ac:chgData name="Shihong Duan" userId="0e40ecc899efa77d" providerId="LiveId" clId="{7C3AD472-D5C0-424D-9977-33E73F043655}" dt="2023-11-14T05:28:22.975" v="793" actId="20577"/>
          <ac:spMkLst>
            <pc:docMk/>
            <pc:sldMk cId="1291578462" sldId="390"/>
            <ac:spMk id="4" creationId="{08905C0C-8954-A92F-0B90-D982AEA76CB6}"/>
          </ac:spMkLst>
        </pc:spChg>
        <pc:spChg chg="mod">
          <ac:chgData name="Shihong Duan" userId="0e40ecc899efa77d" providerId="LiveId" clId="{7C3AD472-D5C0-424D-9977-33E73F043655}" dt="2023-11-14T05:27:10.185" v="761" actId="255"/>
          <ac:spMkLst>
            <pc:docMk/>
            <pc:sldMk cId="1291578462" sldId="390"/>
            <ac:spMk id="26" creationId="{00000000-0000-0000-0000-000000000000}"/>
          </ac:spMkLst>
        </pc:spChg>
        <pc:picChg chg="del">
          <ac:chgData name="Shihong Duan" userId="0e40ecc899efa77d" providerId="LiveId" clId="{7C3AD472-D5C0-424D-9977-33E73F043655}" dt="2023-11-14T05:27:12.685" v="762" actId="478"/>
          <ac:picMkLst>
            <pc:docMk/>
            <pc:sldMk cId="1291578462" sldId="390"/>
            <ac:picMk id="2" creationId="{F067CCAB-DA80-9DDE-4DC3-45738C90187D}"/>
          </ac:picMkLst>
        </pc:picChg>
      </pc:sldChg>
      <pc:sldChg chg="addSp delSp modSp add mod">
        <pc:chgData name="Shihong Duan" userId="0e40ecc899efa77d" providerId="LiveId" clId="{7C3AD472-D5C0-424D-9977-33E73F043655}" dt="2023-11-14T05:30:55.181" v="818" actId="21"/>
        <pc:sldMkLst>
          <pc:docMk/>
          <pc:sldMk cId="2581284575" sldId="391"/>
        </pc:sldMkLst>
        <pc:spChg chg="del">
          <ac:chgData name="Shihong Duan" userId="0e40ecc899efa77d" providerId="LiveId" clId="{7C3AD472-D5C0-424D-9977-33E73F043655}" dt="2023-11-14T05:28:48.118" v="795" actId="478"/>
          <ac:spMkLst>
            <pc:docMk/>
            <pc:sldMk cId="2581284575" sldId="391"/>
            <ac:spMk id="4" creationId="{08905C0C-8954-A92F-0B90-D982AEA76CB6}"/>
          </ac:spMkLst>
        </pc:spChg>
        <pc:picChg chg="add mod">
          <ac:chgData name="Shihong Duan" userId="0e40ecc899efa77d" providerId="LiveId" clId="{7C3AD472-D5C0-424D-9977-33E73F043655}" dt="2023-11-14T05:30:51.770" v="817" actId="14100"/>
          <ac:picMkLst>
            <pc:docMk/>
            <pc:sldMk cId="2581284575" sldId="391"/>
            <ac:picMk id="2" creationId="{781ED15D-6834-143C-FED6-842B7B3E458C}"/>
          </ac:picMkLst>
        </pc:picChg>
        <pc:picChg chg="add mod">
          <ac:chgData name="Shihong Duan" userId="0e40ecc899efa77d" providerId="LiveId" clId="{7C3AD472-D5C0-424D-9977-33E73F043655}" dt="2023-11-14T05:30:12.333" v="810" actId="14100"/>
          <ac:picMkLst>
            <pc:docMk/>
            <pc:sldMk cId="2581284575" sldId="391"/>
            <ac:picMk id="3" creationId="{D5F231CF-3A4B-07E7-1A75-3219881C10FD}"/>
          </ac:picMkLst>
        </pc:picChg>
        <pc:picChg chg="add del mod">
          <ac:chgData name="Shihong Duan" userId="0e40ecc899efa77d" providerId="LiveId" clId="{7C3AD472-D5C0-424D-9977-33E73F043655}" dt="2023-11-14T05:30:55.181" v="818" actId="21"/>
          <ac:picMkLst>
            <pc:docMk/>
            <pc:sldMk cId="2581284575" sldId="391"/>
            <ac:picMk id="5" creationId="{1F627F9A-5D5C-7E51-E238-B70F482330FF}"/>
          </ac:picMkLst>
        </pc:picChg>
        <pc:picChg chg="mod">
          <ac:chgData name="Shihong Duan" userId="0e40ecc899efa77d" providerId="LiveId" clId="{7C3AD472-D5C0-424D-9977-33E73F043655}" dt="2023-11-14T05:30:02.546" v="806" actId="1076"/>
          <ac:picMkLst>
            <pc:docMk/>
            <pc:sldMk cId="2581284575" sldId="391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31:04.587" v="821" actId="1076"/>
        <pc:sldMkLst>
          <pc:docMk/>
          <pc:sldMk cId="4288637542" sldId="392"/>
        </pc:sldMkLst>
        <pc:picChg chg="del">
          <ac:chgData name="Shihong Duan" userId="0e40ecc899efa77d" providerId="LiveId" clId="{7C3AD472-D5C0-424D-9977-33E73F043655}" dt="2023-11-14T05:29:37.786" v="802" actId="478"/>
          <ac:picMkLst>
            <pc:docMk/>
            <pc:sldMk cId="4288637542" sldId="392"/>
            <ac:picMk id="2" creationId="{781ED15D-6834-143C-FED6-842B7B3E458C}"/>
          </ac:picMkLst>
        </pc:picChg>
        <pc:picChg chg="add mod">
          <ac:chgData name="Shihong Duan" userId="0e40ecc899efa77d" providerId="LiveId" clId="{7C3AD472-D5C0-424D-9977-33E73F043655}" dt="2023-11-14T05:29:43.460" v="805" actId="14100"/>
          <ac:picMkLst>
            <pc:docMk/>
            <pc:sldMk cId="4288637542" sldId="392"/>
            <ac:picMk id="3" creationId="{F6673113-F28F-B073-6991-3AF941F94FF6}"/>
          </ac:picMkLst>
        </pc:picChg>
        <pc:picChg chg="add mod">
          <ac:chgData name="Shihong Duan" userId="0e40ecc899efa77d" providerId="LiveId" clId="{7C3AD472-D5C0-424D-9977-33E73F043655}" dt="2023-11-14T05:31:02.464" v="820" actId="1076"/>
          <ac:picMkLst>
            <pc:docMk/>
            <pc:sldMk cId="4288637542" sldId="392"/>
            <ac:picMk id="4" creationId="{526A4BE8-2857-3C28-37DC-5D7545E3D390}"/>
          </ac:picMkLst>
        </pc:picChg>
        <pc:picChg chg="mod">
          <ac:chgData name="Shihong Duan" userId="0e40ecc899efa77d" providerId="LiveId" clId="{7C3AD472-D5C0-424D-9977-33E73F043655}" dt="2023-11-14T05:31:04.587" v="821" actId="1076"/>
          <ac:picMkLst>
            <pc:docMk/>
            <pc:sldMk cId="4288637542" sldId="392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33:14.085" v="839" actId="1076"/>
        <pc:sldMkLst>
          <pc:docMk/>
          <pc:sldMk cId="3647387627" sldId="393"/>
        </pc:sldMkLst>
        <pc:spChg chg="mod">
          <ac:chgData name="Shihong Duan" userId="0e40ecc899efa77d" providerId="LiveId" clId="{7C3AD472-D5C0-424D-9977-33E73F043655}" dt="2023-11-14T05:31:22.564" v="825" actId="255"/>
          <ac:spMkLst>
            <pc:docMk/>
            <pc:sldMk cId="3647387627" sldId="393"/>
            <ac:spMk id="26" creationId="{00000000-0000-0000-0000-000000000000}"/>
          </ac:spMkLst>
        </pc:spChg>
        <pc:picChg chg="add mod">
          <ac:chgData name="Shihong Duan" userId="0e40ecc899efa77d" providerId="LiveId" clId="{7C3AD472-D5C0-424D-9977-33E73F043655}" dt="2023-11-14T05:31:46.386" v="829" actId="14100"/>
          <ac:picMkLst>
            <pc:docMk/>
            <pc:sldMk cId="3647387627" sldId="393"/>
            <ac:picMk id="2" creationId="{B1A3008A-8C1F-7CEE-A2DD-8CB287F9DA04}"/>
          </ac:picMkLst>
        </pc:picChg>
        <pc:picChg chg="del">
          <ac:chgData name="Shihong Duan" userId="0e40ecc899efa77d" providerId="LiveId" clId="{7C3AD472-D5C0-424D-9977-33E73F043655}" dt="2023-11-14T05:31:39.179" v="826" actId="478"/>
          <ac:picMkLst>
            <pc:docMk/>
            <pc:sldMk cId="3647387627" sldId="393"/>
            <ac:picMk id="3" creationId="{F6673113-F28F-B073-6991-3AF941F94FF6}"/>
          </ac:picMkLst>
        </pc:picChg>
        <pc:picChg chg="mod">
          <ac:chgData name="Shihong Duan" userId="0e40ecc899efa77d" providerId="LiveId" clId="{7C3AD472-D5C0-424D-9977-33E73F043655}" dt="2023-11-14T05:31:49.549" v="830" actId="1076"/>
          <ac:picMkLst>
            <pc:docMk/>
            <pc:sldMk cId="3647387627" sldId="393"/>
            <ac:picMk id="4" creationId="{526A4BE8-2857-3C28-37DC-5D7545E3D390}"/>
          </ac:picMkLst>
        </pc:picChg>
        <pc:picChg chg="add mod">
          <ac:chgData name="Shihong Duan" userId="0e40ecc899efa77d" providerId="LiveId" clId="{7C3AD472-D5C0-424D-9977-33E73F043655}" dt="2023-11-14T05:32:31.272" v="834" actId="14100"/>
          <ac:picMkLst>
            <pc:docMk/>
            <pc:sldMk cId="3647387627" sldId="393"/>
            <ac:picMk id="5" creationId="{E3055EC1-16DC-A187-DACF-C79C88756899}"/>
          </ac:picMkLst>
        </pc:picChg>
        <pc:picChg chg="add mod">
          <ac:chgData name="Shihong Duan" userId="0e40ecc899efa77d" providerId="LiveId" clId="{7C3AD472-D5C0-424D-9977-33E73F043655}" dt="2023-11-14T05:33:14.085" v="839" actId="1076"/>
          <ac:picMkLst>
            <pc:docMk/>
            <pc:sldMk cId="3647387627" sldId="393"/>
            <ac:picMk id="6" creationId="{4F29092A-6348-74C7-95A5-300341AAA34E}"/>
          </ac:picMkLst>
        </pc:picChg>
      </pc:sldChg>
      <pc:sldChg chg="addSp delSp modSp add mod">
        <pc:chgData name="Shihong Duan" userId="0e40ecc899efa77d" providerId="LiveId" clId="{7C3AD472-D5C0-424D-9977-33E73F043655}" dt="2023-11-14T05:33:35.632" v="844" actId="14100"/>
        <pc:sldMkLst>
          <pc:docMk/>
          <pc:sldMk cId="174470637" sldId="394"/>
        </pc:sldMkLst>
        <pc:picChg chg="add mod">
          <ac:chgData name="Shihong Duan" userId="0e40ecc899efa77d" providerId="LiveId" clId="{7C3AD472-D5C0-424D-9977-33E73F043655}" dt="2023-11-14T05:33:35.632" v="844" actId="14100"/>
          <ac:picMkLst>
            <pc:docMk/>
            <pc:sldMk cId="174470637" sldId="394"/>
            <ac:picMk id="3" creationId="{2CFE79DC-83C4-71C6-8F05-453789F6EF57}"/>
          </ac:picMkLst>
        </pc:picChg>
        <pc:picChg chg="del">
          <ac:chgData name="Shihong Duan" userId="0e40ecc899efa77d" providerId="LiveId" clId="{7C3AD472-D5C0-424D-9977-33E73F043655}" dt="2023-11-14T05:33:30.689" v="841" actId="478"/>
          <ac:picMkLst>
            <pc:docMk/>
            <pc:sldMk cId="174470637" sldId="394"/>
            <ac:picMk id="6" creationId="{4F29092A-6348-74C7-95A5-300341AAA34E}"/>
          </ac:picMkLst>
        </pc:picChg>
      </pc:sldChg>
      <pc:sldChg chg="addSp delSp modSp add mod">
        <pc:chgData name="Shihong Duan" userId="0e40ecc899efa77d" providerId="LiveId" clId="{7C3AD472-D5C0-424D-9977-33E73F043655}" dt="2023-11-14T05:35:41.487" v="863" actId="14100"/>
        <pc:sldMkLst>
          <pc:docMk/>
          <pc:sldMk cId="2650217666" sldId="395"/>
        </pc:sldMkLst>
        <pc:spChg chg="add mod">
          <ac:chgData name="Shihong Duan" userId="0e40ecc899efa77d" providerId="LiveId" clId="{7C3AD472-D5C0-424D-9977-33E73F043655}" dt="2023-11-14T05:34:23.647" v="857" actId="1076"/>
          <ac:spMkLst>
            <pc:docMk/>
            <pc:sldMk cId="2650217666" sldId="395"/>
            <ac:spMk id="7" creationId="{E5FE2D0E-933B-66EC-1EB3-27A0BB6DAC08}"/>
          </ac:spMkLst>
        </pc:spChg>
        <pc:picChg chg="del">
          <ac:chgData name="Shihong Duan" userId="0e40ecc899efa77d" providerId="LiveId" clId="{7C3AD472-D5C0-424D-9977-33E73F043655}" dt="2023-11-14T05:33:49.569" v="846" actId="478"/>
          <ac:picMkLst>
            <pc:docMk/>
            <pc:sldMk cId="2650217666" sldId="395"/>
            <ac:picMk id="3" creationId="{2CFE79DC-83C4-71C6-8F05-453789F6EF57}"/>
          </ac:picMkLst>
        </pc:picChg>
        <pc:picChg chg="add mod">
          <ac:chgData name="Shihong Duan" userId="0e40ecc899efa77d" providerId="LiveId" clId="{7C3AD472-D5C0-424D-9977-33E73F043655}" dt="2023-11-14T05:34:57.434" v="860" actId="14100"/>
          <ac:picMkLst>
            <pc:docMk/>
            <pc:sldMk cId="2650217666" sldId="395"/>
            <ac:picMk id="8" creationId="{FE69200B-5694-5885-3F0D-3F57827D6F2C}"/>
          </ac:picMkLst>
        </pc:picChg>
        <pc:picChg chg="add mod">
          <ac:chgData name="Shihong Duan" userId="0e40ecc899efa77d" providerId="LiveId" clId="{7C3AD472-D5C0-424D-9977-33E73F043655}" dt="2023-11-14T05:35:41.487" v="863" actId="14100"/>
          <ac:picMkLst>
            <pc:docMk/>
            <pc:sldMk cId="2650217666" sldId="395"/>
            <ac:picMk id="9" creationId="{C11BB924-45CE-43A2-C125-35E8039A8180}"/>
          </ac:picMkLst>
        </pc:picChg>
        <pc:picChg chg="mod">
          <ac:chgData name="Shihong Duan" userId="0e40ecc899efa77d" providerId="LiveId" clId="{7C3AD472-D5C0-424D-9977-33E73F043655}" dt="2023-11-14T05:33:53.645" v="850" actId="1076"/>
          <ac:picMkLst>
            <pc:docMk/>
            <pc:sldMk cId="2650217666" sldId="395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7C3AD472-D5C0-424D-9977-33E73F043655}" dt="2023-11-14T05:36:37.566" v="886" actId="14100"/>
        <pc:sldMkLst>
          <pc:docMk/>
          <pc:sldMk cId="4046206498" sldId="396"/>
        </pc:sldMkLst>
        <pc:spChg chg="del">
          <ac:chgData name="Shihong Duan" userId="0e40ecc899efa77d" providerId="LiveId" clId="{7C3AD472-D5C0-424D-9977-33E73F043655}" dt="2023-11-14T05:36:29.443" v="882" actId="478"/>
          <ac:spMkLst>
            <pc:docMk/>
            <pc:sldMk cId="4046206498" sldId="396"/>
            <ac:spMk id="7" creationId="{E5FE2D0E-933B-66EC-1EB3-27A0BB6DAC08}"/>
          </ac:spMkLst>
        </pc:spChg>
        <pc:spChg chg="mod">
          <ac:chgData name="Shihong Duan" userId="0e40ecc899efa77d" providerId="LiveId" clId="{7C3AD472-D5C0-424D-9977-33E73F043655}" dt="2023-11-14T05:36:05.043" v="876" actId="20577"/>
          <ac:spMkLst>
            <pc:docMk/>
            <pc:sldMk cId="4046206498" sldId="396"/>
            <ac:spMk id="26" creationId="{00000000-0000-0000-0000-000000000000}"/>
          </ac:spMkLst>
        </pc:spChg>
        <pc:picChg chg="del">
          <ac:chgData name="Shihong Duan" userId="0e40ecc899efa77d" providerId="LiveId" clId="{7C3AD472-D5C0-424D-9977-33E73F043655}" dt="2023-11-14T05:36:11.681" v="879" actId="478"/>
          <ac:picMkLst>
            <pc:docMk/>
            <pc:sldMk cId="4046206498" sldId="396"/>
            <ac:picMk id="2" creationId="{B1A3008A-8C1F-7CEE-A2DD-8CB287F9DA04}"/>
          </ac:picMkLst>
        </pc:picChg>
        <pc:picChg chg="add mod">
          <ac:chgData name="Shihong Duan" userId="0e40ecc899efa77d" providerId="LiveId" clId="{7C3AD472-D5C0-424D-9977-33E73F043655}" dt="2023-11-14T05:36:37.566" v="886" actId="14100"/>
          <ac:picMkLst>
            <pc:docMk/>
            <pc:sldMk cId="4046206498" sldId="396"/>
            <ac:picMk id="3" creationId="{3BD55718-1C7B-BE50-F0B9-7EBEC00AC5FF}"/>
          </ac:picMkLst>
        </pc:picChg>
        <pc:picChg chg="del">
          <ac:chgData name="Shihong Duan" userId="0e40ecc899efa77d" providerId="LiveId" clId="{7C3AD472-D5C0-424D-9977-33E73F043655}" dt="2023-11-14T05:36:10.359" v="878" actId="478"/>
          <ac:picMkLst>
            <pc:docMk/>
            <pc:sldMk cId="4046206498" sldId="396"/>
            <ac:picMk id="4" creationId="{526A4BE8-2857-3C28-37DC-5D7545E3D390}"/>
          </ac:picMkLst>
        </pc:picChg>
        <pc:picChg chg="del">
          <ac:chgData name="Shihong Duan" userId="0e40ecc899efa77d" providerId="LiveId" clId="{7C3AD472-D5C0-424D-9977-33E73F043655}" dt="2023-11-14T05:36:08.200" v="877" actId="478"/>
          <ac:picMkLst>
            <pc:docMk/>
            <pc:sldMk cId="4046206498" sldId="396"/>
            <ac:picMk id="5" creationId="{E3055EC1-16DC-A187-DACF-C79C88756899}"/>
          </ac:picMkLst>
        </pc:picChg>
        <pc:picChg chg="del">
          <ac:chgData name="Shihong Duan" userId="0e40ecc899efa77d" providerId="LiveId" clId="{7C3AD472-D5C0-424D-9977-33E73F043655}" dt="2023-11-14T05:36:14.879" v="881" actId="478"/>
          <ac:picMkLst>
            <pc:docMk/>
            <pc:sldMk cId="4046206498" sldId="396"/>
            <ac:picMk id="8" creationId="{FE69200B-5694-5885-3F0D-3F57827D6F2C}"/>
          </ac:picMkLst>
        </pc:picChg>
        <pc:picChg chg="del">
          <ac:chgData name="Shihong Duan" userId="0e40ecc899efa77d" providerId="LiveId" clId="{7C3AD472-D5C0-424D-9977-33E73F043655}" dt="2023-11-14T05:36:13.223" v="880" actId="478"/>
          <ac:picMkLst>
            <pc:docMk/>
            <pc:sldMk cId="4046206498" sldId="396"/>
            <ac:picMk id="9" creationId="{C11BB924-45CE-43A2-C125-35E8039A8180}"/>
          </ac:picMkLst>
        </pc:picChg>
      </pc:sldChg>
      <pc:sldMasterChg chg="del delSldLayout">
        <pc:chgData name="Shihong Duan" userId="0e40ecc899efa77d" providerId="LiveId" clId="{7C3AD472-D5C0-424D-9977-33E73F043655}" dt="2023-11-14T05:36:48.826" v="887" actId="47"/>
        <pc:sldMasterMkLst>
          <pc:docMk/>
          <pc:sldMasterMk cId="0" sldId="2147483660"/>
        </pc:sldMasterMkLst>
        <pc:sldLayoutChg chg="del">
          <pc:chgData name="Shihong Duan" userId="0e40ecc899efa77d" providerId="LiveId" clId="{7C3AD472-D5C0-424D-9977-33E73F043655}" dt="2023-11-14T05:36:48.826" v="887" actId="47"/>
          <pc:sldLayoutMkLst>
            <pc:docMk/>
            <pc:sldMasterMk cId="0" sldId="2147483660"/>
            <pc:sldLayoutMk cId="0" sldId="2147483661"/>
          </pc:sldLayoutMkLst>
        </pc:sldLayoutChg>
      </pc:sldMasterChg>
    </pc:docChg>
  </pc:docChgLst>
  <pc:docChgLst>
    <pc:chgData name="Shihong Duan" userId="0e40ecc899efa77d" providerId="LiveId" clId="{FE0064C6-8526-4484-819A-1AE0BF5101DF}"/>
    <pc:docChg chg="undo custSel addSld delSld modSld">
      <pc:chgData name="Shihong Duan" userId="0e40ecc899efa77d" providerId="LiveId" clId="{FE0064C6-8526-4484-819A-1AE0BF5101DF}" dt="2023-11-14T06:11:17.460" v="432" actId="47"/>
      <pc:docMkLst>
        <pc:docMk/>
      </pc:docMkLst>
      <pc:sldChg chg="modSp mod">
        <pc:chgData name="Shihong Duan" userId="0e40ecc899efa77d" providerId="LiveId" clId="{FE0064C6-8526-4484-819A-1AE0BF5101DF}" dt="2023-11-14T05:43:22.467" v="63" actId="255"/>
        <pc:sldMkLst>
          <pc:docMk/>
          <pc:sldMk cId="0" sldId="260"/>
        </pc:sldMkLst>
        <pc:spChg chg="mod">
          <ac:chgData name="Shihong Duan" userId="0e40ecc899efa77d" providerId="LiveId" clId="{FE0064C6-8526-4484-819A-1AE0BF5101DF}" dt="2023-11-14T05:40:54.635" v="5" actId="255"/>
          <ac:spMkLst>
            <pc:docMk/>
            <pc:sldMk cId="0" sldId="260"/>
            <ac:spMk id="18" creationId="{88105FED-6A12-A33A-773C-760BD4F75D5C}"/>
          </ac:spMkLst>
        </pc:spChg>
        <pc:spChg chg="mod">
          <ac:chgData name="Shihong Duan" userId="0e40ecc899efa77d" providerId="LiveId" clId="{FE0064C6-8526-4484-819A-1AE0BF5101DF}" dt="2023-11-14T05:43:22.467" v="63" actId="255"/>
          <ac:spMkLst>
            <pc:docMk/>
            <pc:sldMk cId="0" sldId="260"/>
            <ac:spMk id="20" creationId="{51DED08C-5B47-07CA-5C2A-B31B152E9BC7}"/>
          </ac:spMkLst>
        </pc:spChg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008986948" sldId="357"/>
        </pc:sldMkLst>
      </pc:sldChg>
      <pc:sldChg chg="addSp delSp modSp mod delAnim">
        <pc:chgData name="Shihong Duan" userId="0e40ecc899efa77d" providerId="LiveId" clId="{FE0064C6-8526-4484-819A-1AE0BF5101DF}" dt="2023-11-14T05:44:39.663" v="71" actId="1076"/>
        <pc:sldMkLst>
          <pc:docMk/>
          <pc:sldMk cId="961960776" sldId="358"/>
        </pc:sldMkLst>
        <pc:spChg chg="mod">
          <ac:chgData name="Shihong Duan" userId="0e40ecc899efa77d" providerId="LiveId" clId="{FE0064C6-8526-4484-819A-1AE0BF5101DF}" dt="2023-11-14T05:43:59.416" v="64" actId="20577"/>
          <ac:spMkLst>
            <pc:docMk/>
            <pc:sldMk cId="961960776" sldId="358"/>
            <ac:spMk id="26" creationId="{00000000-0000-0000-0000-000000000000}"/>
          </ac:spMkLst>
        </pc:spChg>
        <pc:picChg chg="add mod">
          <ac:chgData name="Shihong Duan" userId="0e40ecc899efa77d" providerId="LiveId" clId="{FE0064C6-8526-4484-819A-1AE0BF5101DF}" dt="2023-11-14T05:44:18.933" v="68" actId="14100"/>
          <ac:picMkLst>
            <pc:docMk/>
            <pc:sldMk cId="961960776" sldId="358"/>
            <ac:picMk id="2" creationId="{DB30C9F9-6F00-01BB-FB24-3458D3C00914}"/>
          </ac:picMkLst>
        </pc:picChg>
        <pc:picChg chg="del">
          <ac:chgData name="Shihong Duan" userId="0e40ecc899efa77d" providerId="LiveId" clId="{FE0064C6-8526-4484-819A-1AE0BF5101DF}" dt="2023-11-14T05:44:14.007" v="65" actId="478"/>
          <ac:picMkLst>
            <pc:docMk/>
            <pc:sldMk cId="961960776" sldId="358"/>
            <ac:picMk id="3" creationId="{D6474E6B-23DA-68D4-5840-C59D6DC92E65}"/>
          </ac:picMkLst>
        </pc:picChg>
        <pc:picChg chg="del">
          <ac:chgData name="Shihong Duan" userId="0e40ecc899efa77d" providerId="LiveId" clId="{FE0064C6-8526-4484-819A-1AE0BF5101DF}" dt="2023-11-14T05:44:33.415" v="69" actId="478"/>
          <ac:picMkLst>
            <pc:docMk/>
            <pc:sldMk cId="961960776" sldId="358"/>
            <ac:picMk id="4" creationId="{67A8F137-1A03-65D5-0266-07CB16AF4C33}"/>
          </ac:picMkLst>
        </pc:picChg>
        <pc:picChg chg="del">
          <ac:chgData name="Shihong Duan" userId="0e40ecc899efa77d" providerId="LiveId" clId="{FE0064C6-8526-4484-819A-1AE0BF5101DF}" dt="2023-11-14T05:44:33.415" v="69" actId="478"/>
          <ac:picMkLst>
            <pc:docMk/>
            <pc:sldMk cId="961960776" sldId="358"/>
            <ac:picMk id="5" creationId="{FC912C10-AB53-E186-6A73-2D60A1DB9C1A}"/>
          </ac:picMkLst>
        </pc:picChg>
        <pc:picChg chg="del">
          <ac:chgData name="Shihong Duan" userId="0e40ecc899efa77d" providerId="LiveId" clId="{FE0064C6-8526-4484-819A-1AE0BF5101DF}" dt="2023-11-14T05:44:33.415" v="69" actId="478"/>
          <ac:picMkLst>
            <pc:docMk/>
            <pc:sldMk cId="961960776" sldId="358"/>
            <ac:picMk id="6" creationId="{4CBEE520-DE64-0EBC-66B0-0450DB167FED}"/>
          </ac:picMkLst>
        </pc:picChg>
        <pc:picChg chg="add mod">
          <ac:chgData name="Shihong Duan" userId="0e40ecc899efa77d" providerId="LiveId" clId="{FE0064C6-8526-4484-819A-1AE0BF5101DF}" dt="2023-11-14T05:44:39.663" v="71" actId="1076"/>
          <ac:picMkLst>
            <pc:docMk/>
            <pc:sldMk cId="961960776" sldId="358"/>
            <ac:picMk id="7" creationId="{A7FD2120-CEFA-5B41-D4B7-B4524DA8C605}"/>
          </ac:picMkLst>
        </pc:picChg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273209132" sldId="359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4262494417" sldId="360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91068043" sldId="361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502901583" sldId="362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016555095" sldId="363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142566973" sldId="364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686763486" sldId="365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757998040" sldId="366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276300768" sldId="367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632341282" sldId="368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70366793" sldId="369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953818619" sldId="370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596667604" sldId="371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000018759" sldId="372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984233621" sldId="373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04304335" sldId="374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639338758" sldId="375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4110941978" sldId="376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559832520" sldId="377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376798570" sldId="378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532968387" sldId="379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898180417" sldId="380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644100720" sldId="381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406853049" sldId="382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592779608" sldId="383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25933284" sldId="384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54306735" sldId="385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115279655" sldId="386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659316551" sldId="387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204770016" sldId="388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464336952" sldId="389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291578462" sldId="390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581284575" sldId="391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4288637542" sldId="392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3647387627" sldId="393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174470637" sldId="394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2650217666" sldId="395"/>
        </pc:sldMkLst>
      </pc:sldChg>
      <pc:sldChg chg="del">
        <pc:chgData name="Shihong Duan" userId="0e40ecc899efa77d" providerId="LiveId" clId="{FE0064C6-8526-4484-819A-1AE0BF5101DF}" dt="2023-11-14T06:11:17.460" v="432" actId="47"/>
        <pc:sldMkLst>
          <pc:docMk/>
          <pc:sldMk cId="4046206498" sldId="396"/>
        </pc:sldMkLst>
      </pc:sldChg>
      <pc:sldChg chg="addSp delSp modSp add mod">
        <pc:chgData name="Shihong Duan" userId="0e40ecc899efa77d" providerId="LiveId" clId="{FE0064C6-8526-4484-819A-1AE0BF5101DF}" dt="2023-11-14T05:45:09.836" v="77" actId="1076"/>
        <pc:sldMkLst>
          <pc:docMk/>
          <pc:sldMk cId="1922721592" sldId="397"/>
        </pc:sldMkLst>
        <pc:picChg chg="mod">
          <ac:chgData name="Shihong Duan" userId="0e40ecc899efa77d" providerId="LiveId" clId="{FE0064C6-8526-4484-819A-1AE0BF5101DF}" dt="2023-11-14T05:45:09.836" v="77" actId="1076"/>
          <ac:picMkLst>
            <pc:docMk/>
            <pc:sldMk cId="1922721592" sldId="397"/>
            <ac:picMk id="2" creationId="{DB30C9F9-6F00-01BB-FB24-3458D3C00914}"/>
          </ac:picMkLst>
        </pc:picChg>
        <pc:picChg chg="add mod">
          <ac:chgData name="Shihong Duan" userId="0e40ecc899efa77d" providerId="LiveId" clId="{FE0064C6-8526-4484-819A-1AE0BF5101DF}" dt="2023-11-14T05:45:08.434" v="76" actId="14100"/>
          <ac:picMkLst>
            <pc:docMk/>
            <pc:sldMk cId="1922721592" sldId="397"/>
            <ac:picMk id="3" creationId="{2DA7A807-D35F-61AD-0F9A-F4C0EB4B08B4}"/>
          </ac:picMkLst>
        </pc:picChg>
        <pc:picChg chg="del">
          <ac:chgData name="Shihong Duan" userId="0e40ecc899efa77d" providerId="LiveId" clId="{FE0064C6-8526-4484-819A-1AE0BF5101DF}" dt="2023-11-14T05:45:03.679" v="73" actId="478"/>
          <ac:picMkLst>
            <pc:docMk/>
            <pc:sldMk cId="1922721592" sldId="397"/>
            <ac:picMk id="7" creationId="{A7FD2120-CEFA-5B41-D4B7-B4524DA8C605}"/>
          </ac:picMkLst>
        </pc:picChg>
      </pc:sldChg>
      <pc:sldChg chg="addSp delSp modSp add mod">
        <pc:chgData name="Shihong Duan" userId="0e40ecc899efa77d" providerId="LiveId" clId="{FE0064C6-8526-4484-819A-1AE0BF5101DF}" dt="2023-11-14T05:45:31.057" v="82" actId="1076"/>
        <pc:sldMkLst>
          <pc:docMk/>
          <pc:sldMk cId="4130542847" sldId="398"/>
        </pc:sldMkLst>
        <pc:picChg chg="del mod">
          <ac:chgData name="Shihong Duan" userId="0e40ecc899efa77d" providerId="LiveId" clId="{FE0064C6-8526-4484-819A-1AE0BF5101DF}" dt="2023-11-14T05:45:25.258" v="80" actId="478"/>
          <ac:picMkLst>
            <pc:docMk/>
            <pc:sldMk cId="4130542847" sldId="398"/>
            <ac:picMk id="3" creationId="{2DA7A807-D35F-61AD-0F9A-F4C0EB4B08B4}"/>
          </ac:picMkLst>
        </pc:picChg>
        <pc:picChg chg="add mod">
          <ac:chgData name="Shihong Duan" userId="0e40ecc899efa77d" providerId="LiveId" clId="{FE0064C6-8526-4484-819A-1AE0BF5101DF}" dt="2023-11-14T05:45:31.057" v="82" actId="1076"/>
          <ac:picMkLst>
            <pc:docMk/>
            <pc:sldMk cId="4130542847" sldId="398"/>
            <ac:picMk id="4" creationId="{73AEF35C-7AE2-5BC8-3C85-8F7903708AFA}"/>
          </ac:picMkLst>
        </pc:picChg>
      </pc:sldChg>
      <pc:sldChg chg="addSp delSp modSp add mod">
        <pc:chgData name="Shihong Duan" userId="0e40ecc899efa77d" providerId="LiveId" clId="{FE0064C6-8526-4484-819A-1AE0BF5101DF}" dt="2023-11-14T05:45:58.179" v="88" actId="1076"/>
        <pc:sldMkLst>
          <pc:docMk/>
          <pc:sldMk cId="3156092277" sldId="399"/>
        </pc:sldMkLst>
        <pc:picChg chg="mod">
          <ac:chgData name="Shihong Duan" userId="0e40ecc899efa77d" providerId="LiveId" clId="{FE0064C6-8526-4484-819A-1AE0BF5101DF}" dt="2023-11-14T05:45:55.003" v="87" actId="1076"/>
          <ac:picMkLst>
            <pc:docMk/>
            <pc:sldMk cId="3156092277" sldId="399"/>
            <ac:picMk id="2" creationId="{DB30C9F9-6F00-01BB-FB24-3458D3C00914}"/>
          </ac:picMkLst>
        </pc:picChg>
        <pc:picChg chg="add mod">
          <ac:chgData name="Shihong Duan" userId="0e40ecc899efa77d" providerId="LiveId" clId="{FE0064C6-8526-4484-819A-1AE0BF5101DF}" dt="2023-11-14T05:45:58.179" v="88" actId="1076"/>
          <ac:picMkLst>
            <pc:docMk/>
            <pc:sldMk cId="3156092277" sldId="399"/>
            <ac:picMk id="3" creationId="{3B0F7ED4-75C1-D405-26F7-DA17D0C50C60}"/>
          </ac:picMkLst>
        </pc:picChg>
        <pc:picChg chg="del">
          <ac:chgData name="Shihong Duan" userId="0e40ecc899efa77d" providerId="LiveId" clId="{FE0064C6-8526-4484-819A-1AE0BF5101DF}" dt="2023-11-14T05:45:51.007" v="84" actId="478"/>
          <ac:picMkLst>
            <pc:docMk/>
            <pc:sldMk cId="3156092277" sldId="399"/>
            <ac:picMk id="4" creationId="{73AEF35C-7AE2-5BC8-3C85-8F7903708AFA}"/>
          </ac:picMkLst>
        </pc:picChg>
      </pc:sldChg>
      <pc:sldChg chg="addSp delSp modSp add mod">
        <pc:chgData name="Shihong Duan" userId="0e40ecc899efa77d" providerId="LiveId" clId="{FE0064C6-8526-4484-819A-1AE0BF5101DF}" dt="2023-11-14T05:46:21.406" v="93" actId="14100"/>
        <pc:sldMkLst>
          <pc:docMk/>
          <pc:sldMk cId="2122368378" sldId="400"/>
        </pc:sldMkLst>
        <pc:picChg chg="del">
          <ac:chgData name="Shihong Duan" userId="0e40ecc899efa77d" providerId="LiveId" clId="{FE0064C6-8526-4484-819A-1AE0BF5101DF}" dt="2023-11-14T05:46:16.641" v="90" actId="478"/>
          <ac:picMkLst>
            <pc:docMk/>
            <pc:sldMk cId="2122368378" sldId="400"/>
            <ac:picMk id="3" creationId="{3B0F7ED4-75C1-D405-26F7-DA17D0C50C60}"/>
          </ac:picMkLst>
        </pc:picChg>
        <pc:picChg chg="add mod">
          <ac:chgData name="Shihong Duan" userId="0e40ecc899efa77d" providerId="LiveId" clId="{FE0064C6-8526-4484-819A-1AE0BF5101DF}" dt="2023-11-14T05:46:21.406" v="93" actId="14100"/>
          <ac:picMkLst>
            <pc:docMk/>
            <pc:sldMk cId="2122368378" sldId="400"/>
            <ac:picMk id="4" creationId="{3EA06E2F-4253-2BF6-0011-4BF6EFD706CF}"/>
          </ac:picMkLst>
        </pc:picChg>
      </pc:sldChg>
      <pc:sldChg chg="addSp delSp modSp add mod">
        <pc:chgData name="Shihong Duan" userId="0e40ecc899efa77d" providerId="LiveId" clId="{FE0064C6-8526-4484-819A-1AE0BF5101DF}" dt="2023-11-14T05:47:18.323" v="104" actId="14100"/>
        <pc:sldMkLst>
          <pc:docMk/>
          <pc:sldMk cId="787106613" sldId="401"/>
        </pc:sldMkLst>
        <pc:spChg chg="mod">
          <ac:chgData name="Shihong Duan" userId="0e40ecc899efa77d" providerId="LiveId" clId="{FE0064C6-8526-4484-819A-1AE0BF5101DF}" dt="2023-11-14T05:46:36.458" v="97" actId="255"/>
          <ac:spMkLst>
            <pc:docMk/>
            <pc:sldMk cId="787106613" sldId="401"/>
            <ac:spMk id="26" creationId="{00000000-0000-0000-0000-000000000000}"/>
          </ac:spMkLst>
        </pc:spChg>
        <pc:picChg chg="del">
          <ac:chgData name="Shihong Duan" userId="0e40ecc899efa77d" providerId="LiveId" clId="{FE0064C6-8526-4484-819A-1AE0BF5101DF}" dt="2023-11-14T05:47:08.520" v="99" actId="478"/>
          <ac:picMkLst>
            <pc:docMk/>
            <pc:sldMk cId="787106613" sldId="401"/>
            <ac:picMk id="2" creationId="{DB30C9F9-6F00-01BB-FB24-3458D3C00914}"/>
          </ac:picMkLst>
        </pc:picChg>
        <pc:picChg chg="add mod">
          <ac:chgData name="Shihong Duan" userId="0e40ecc899efa77d" providerId="LiveId" clId="{FE0064C6-8526-4484-819A-1AE0BF5101DF}" dt="2023-11-14T05:47:18.323" v="104" actId="14100"/>
          <ac:picMkLst>
            <pc:docMk/>
            <pc:sldMk cId="787106613" sldId="401"/>
            <ac:picMk id="3" creationId="{977FAA65-F487-BAF2-BA8A-C583E6CCD534}"/>
          </ac:picMkLst>
        </pc:picChg>
        <pc:picChg chg="del">
          <ac:chgData name="Shihong Duan" userId="0e40ecc899efa77d" providerId="LiveId" clId="{FE0064C6-8526-4484-819A-1AE0BF5101DF}" dt="2023-11-14T05:47:06.779" v="98" actId="478"/>
          <ac:picMkLst>
            <pc:docMk/>
            <pc:sldMk cId="787106613" sldId="401"/>
            <ac:picMk id="4" creationId="{3EA06E2F-4253-2BF6-0011-4BF6EFD706CF}"/>
          </ac:picMkLst>
        </pc:picChg>
      </pc:sldChg>
      <pc:sldChg chg="addSp delSp modSp add mod">
        <pc:chgData name="Shihong Duan" userId="0e40ecc899efa77d" providerId="LiveId" clId="{FE0064C6-8526-4484-819A-1AE0BF5101DF}" dt="2023-11-14T05:48:10.524" v="112" actId="14100"/>
        <pc:sldMkLst>
          <pc:docMk/>
          <pc:sldMk cId="1640507640" sldId="402"/>
        </pc:sldMkLst>
        <pc:spChg chg="mod">
          <ac:chgData name="Shihong Duan" userId="0e40ecc899efa77d" providerId="LiveId" clId="{FE0064C6-8526-4484-819A-1AE0BF5101DF}" dt="2023-11-14T05:47:37.161" v="108" actId="255"/>
          <ac:spMkLst>
            <pc:docMk/>
            <pc:sldMk cId="1640507640" sldId="402"/>
            <ac:spMk id="26" creationId="{00000000-0000-0000-0000-000000000000}"/>
          </ac:spMkLst>
        </pc:spChg>
        <pc:picChg chg="add mod">
          <ac:chgData name="Shihong Duan" userId="0e40ecc899efa77d" providerId="LiveId" clId="{FE0064C6-8526-4484-819A-1AE0BF5101DF}" dt="2023-11-14T05:48:10.524" v="112" actId="14100"/>
          <ac:picMkLst>
            <pc:docMk/>
            <pc:sldMk cId="1640507640" sldId="402"/>
            <ac:picMk id="2" creationId="{F80E014B-06C5-A740-F8EB-B67BB9945DC1}"/>
          </ac:picMkLst>
        </pc:picChg>
        <pc:picChg chg="del">
          <ac:chgData name="Shihong Duan" userId="0e40ecc899efa77d" providerId="LiveId" clId="{FE0064C6-8526-4484-819A-1AE0BF5101DF}" dt="2023-11-14T05:47:47.699" v="109" actId="478"/>
          <ac:picMkLst>
            <pc:docMk/>
            <pc:sldMk cId="1640507640" sldId="402"/>
            <ac:picMk id="3" creationId="{977FAA65-F487-BAF2-BA8A-C583E6CCD534}"/>
          </ac:picMkLst>
        </pc:picChg>
      </pc:sldChg>
      <pc:sldChg chg="addSp delSp modSp add mod">
        <pc:chgData name="Shihong Duan" userId="0e40ecc899efa77d" providerId="LiveId" clId="{FE0064C6-8526-4484-819A-1AE0BF5101DF}" dt="2023-11-14T05:49:51.038" v="134" actId="14100"/>
        <pc:sldMkLst>
          <pc:docMk/>
          <pc:sldMk cId="1221597342" sldId="403"/>
        </pc:sldMkLst>
        <pc:graphicFrameChg chg="add del mod">
          <ac:chgData name="Shihong Duan" userId="0e40ecc899efa77d" providerId="LiveId" clId="{FE0064C6-8526-4484-819A-1AE0BF5101DF}" dt="2023-11-14T05:49:21.149" v="123"/>
          <ac:graphicFrameMkLst>
            <pc:docMk/>
            <pc:sldMk cId="1221597342" sldId="403"/>
            <ac:graphicFrameMk id="3" creationId="{2A0764DA-2929-05EF-75A2-ABA186ECF232}"/>
          </ac:graphicFrameMkLst>
        </pc:graphicFrameChg>
        <pc:picChg chg="del mod modCrop">
          <ac:chgData name="Shihong Duan" userId="0e40ecc899efa77d" providerId="LiveId" clId="{FE0064C6-8526-4484-819A-1AE0BF5101DF}" dt="2023-11-14T05:49:42.772" v="129" actId="21"/>
          <ac:picMkLst>
            <pc:docMk/>
            <pc:sldMk cId="1221597342" sldId="403"/>
            <ac:picMk id="2" creationId="{F80E014B-06C5-A740-F8EB-B67BB9945DC1}"/>
          </ac:picMkLst>
        </pc:picChg>
        <pc:picChg chg="add mod">
          <ac:chgData name="Shihong Duan" userId="0e40ecc899efa77d" providerId="LiveId" clId="{FE0064C6-8526-4484-819A-1AE0BF5101DF}" dt="2023-11-14T05:49:51.038" v="134" actId="14100"/>
          <ac:picMkLst>
            <pc:docMk/>
            <pc:sldMk cId="1221597342" sldId="403"/>
            <ac:picMk id="4" creationId="{092F4594-1972-B608-C7A5-AEB3A52BB7C5}"/>
          </ac:picMkLst>
        </pc:picChg>
        <pc:picChg chg="add mod">
          <ac:chgData name="Shihong Duan" userId="0e40ecc899efa77d" providerId="LiveId" clId="{FE0064C6-8526-4484-819A-1AE0BF5101DF}" dt="2023-11-14T05:49:46.300" v="132" actId="1076"/>
          <ac:picMkLst>
            <pc:docMk/>
            <pc:sldMk cId="1221597342" sldId="403"/>
            <ac:picMk id="5" creationId="{3E099C99-F7FB-EBB1-2ABE-2A16B99E4A19}"/>
          </ac:picMkLst>
        </pc:picChg>
      </pc:sldChg>
      <pc:sldChg chg="add del">
        <pc:chgData name="Shihong Duan" userId="0e40ecc899efa77d" providerId="LiveId" clId="{FE0064C6-8526-4484-819A-1AE0BF5101DF}" dt="2023-11-14T05:49:21.149" v="123"/>
        <pc:sldMkLst>
          <pc:docMk/>
          <pc:sldMk cId="3736647937" sldId="404"/>
        </pc:sldMkLst>
      </pc:sldChg>
      <pc:sldChg chg="addSp modSp add mod">
        <pc:chgData name="Shihong Duan" userId="0e40ecc899efa77d" providerId="LiveId" clId="{FE0064C6-8526-4484-819A-1AE0BF5101DF}" dt="2023-11-14T05:51:26.218" v="146" actId="14100"/>
        <pc:sldMkLst>
          <pc:docMk/>
          <pc:sldMk cId="3976990528" sldId="404"/>
        </pc:sldMkLst>
        <pc:picChg chg="add mod">
          <ac:chgData name="Shihong Duan" userId="0e40ecc899efa77d" providerId="LiveId" clId="{FE0064C6-8526-4484-819A-1AE0BF5101DF}" dt="2023-11-14T05:51:26.218" v="146" actId="14100"/>
          <ac:picMkLst>
            <pc:docMk/>
            <pc:sldMk cId="3976990528" sldId="404"/>
            <ac:picMk id="2" creationId="{4497AC68-B0E9-FB9B-C04D-98D87E7658A4}"/>
          </ac:picMkLst>
        </pc:picChg>
        <pc:picChg chg="mod modCrop">
          <ac:chgData name="Shihong Duan" userId="0e40ecc899efa77d" providerId="LiveId" clId="{FE0064C6-8526-4484-819A-1AE0BF5101DF}" dt="2023-11-14T05:51:19.365" v="143" actId="1076"/>
          <ac:picMkLst>
            <pc:docMk/>
            <pc:sldMk cId="3976990528" sldId="404"/>
            <ac:picMk id="4" creationId="{092F4594-1972-B608-C7A5-AEB3A52BB7C5}"/>
          </ac:picMkLst>
        </pc:picChg>
      </pc:sldChg>
      <pc:sldChg chg="addSp delSp modSp add mod">
        <pc:chgData name="Shihong Duan" userId="0e40ecc899efa77d" providerId="LiveId" clId="{FE0064C6-8526-4484-819A-1AE0BF5101DF}" dt="2023-11-14T05:52:29.150" v="159" actId="14100"/>
        <pc:sldMkLst>
          <pc:docMk/>
          <pc:sldMk cId="2637328440" sldId="405"/>
        </pc:sldMkLst>
        <pc:spChg chg="mod">
          <ac:chgData name="Shihong Duan" userId="0e40ecc899efa77d" providerId="LiveId" clId="{FE0064C6-8526-4484-819A-1AE0BF5101DF}" dt="2023-11-14T05:51:44.923" v="150" actId="255"/>
          <ac:spMkLst>
            <pc:docMk/>
            <pc:sldMk cId="2637328440" sldId="405"/>
            <ac:spMk id="26" creationId="{00000000-0000-0000-0000-000000000000}"/>
          </ac:spMkLst>
        </pc:spChg>
        <pc:picChg chg="del">
          <ac:chgData name="Shihong Duan" userId="0e40ecc899efa77d" providerId="LiveId" clId="{FE0064C6-8526-4484-819A-1AE0BF5101DF}" dt="2023-11-14T05:52:19.543" v="154" actId="478"/>
          <ac:picMkLst>
            <pc:docMk/>
            <pc:sldMk cId="2637328440" sldId="405"/>
            <ac:picMk id="2" creationId="{4497AC68-B0E9-FB9B-C04D-98D87E7658A4}"/>
          </ac:picMkLst>
        </pc:picChg>
        <pc:picChg chg="add mod">
          <ac:chgData name="Shihong Duan" userId="0e40ecc899efa77d" providerId="LiveId" clId="{FE0064C6-8526-4484-819A-1AE0BF5101DF}" dt="2023-11-14T05:52:29.150" v="159" actId="14100"/>
          <ac:picMkLst>
            <pc:docMk/>
            <pc:sldMk cId="2637328440" sldId="405"/>
            <ac:picMk id="3" creationId="{FAD78284-1827-07A8-9E08-143C78907EF2}"/>
          </ac:picMkLst>
        </pc:picChg>
        <pc:picChg chg="del">
          <ac:chgData name="Shihong Duan" userId="0e40ecc899efa77d" providerId="LiveId" clId="{FE0064C6-8526-4484-819A-1AE0BF5101DF}" dt="2023-11-14T05:52:18.688" v="153" actId="478"/>
          <ac:picMkLst>
            <pc:docMk/>
            <pc:sldMk cId="2637328440" sldId="405"/>
            <ac:picMk id="4" creationId="{092F4594-1972-B608-C7A5-AEB3A52BB7C5}"/>
          </ac:picMkLst>
        </pc:picChg>
        <pc:picChg chg="del mod">
          <ac:chgData name="Shihong Duan" userId="0e40ecc899efa77d" providerId="LiveId" clId="{FE0064C6-8526-4484-819A-1AE0BF5101DF}" dt="2023-11-14T05:52:17.834" v="152" actId="478"/>
          <ac:picMkLst>
            <pc:docMk/>
            <pc:sldMk cId="2637328440" sldId="405"/>
            <ac:picMk id="5" creationId="{3E099C99-F7FB-EBB1-2ABE-2A16B99E4A19}"/>
          </ac:picMkLst>
        </pc:picChg>
      </pc:sldChg>
      <pc:sldChg chg="addSp delSp modSp add mod">
        <pc:chgData name="Shihong Duan" userId="0e40ecc899efa77d" providerId="LiveId" clId="{FE0064C6-8526-4484-819A-1AE0BF5101DF}" dt="2023-11-14T05:52:50.877" v="164" actId="14100"/>
        <pc:sldMkLst>
          <pc:docMk/>
          <pc:sldMk cId="309778283" sldId="406"/>
        </pc:sldMkLst>
        <pc:picChg chg="add mod">
          <ac:chgData name="Shihong Duan" userId="0e40ecc899efa77d" providerId="LiveId" clId="{FE0064C6-8526-4484-819A-1AE0BF5101DF}" dt="2023-11-14T05:52:50.877" v="164" actId="14100"/>
          <ac:picMkLst>
            <pc:docMk/>
            <pc:sldMk cId="309778283" sldId="406"/>
            <ac:picMk id="2" creationId="{97C7AF65-ECFD-C283-82B8-A082F08ED172}"/>
          </ac:picMkLst>
        </pc:picChg>
        <pc:picChg chg="del">
          <ac:chgData name="Shihong Duan" userId="0e40ecc899efa77d" providerId="LiveId" clId="{FE0064C6-8526-4484-819A-1AE0BF5101DF}" dt="2023-11-14T05:52:45.679" v="161" actId="478"/>
          <ac:picMkLst>
            <pc:docMk/>
            <pc:sldMk cId="309778283" sldId="406"/>
            <ac:picMk id="3" creationId="{FAD78284-1827-07A8-9E08-143C78907EF2}"/>
          </ac:picMkLst>
        </pc:picChg>
      </pc:sldChg>
      <pc:sldChg chg="addSp delSp modSp add mod">
        <pc:chgData name="Shihong Duan" userId="0e40ecc899efa77d" providerId="LiveId" clId="{FE0064C6-8526-4484-819A-1AE0BF5101DF}" dt="2023-11-14T05:53:21.054" v="172" actId="14100"/>
        <pc:sldMkLst>
          <pc:docMk/>
          <pc:sldMk cId="1759175240" sldId="407"/>
        </pc:sldMkLst>
        <pc:picChg chg="del">
          <ac:chgData name="Shihong Duan" userId="0e40ecc899efa77d" providerId="LiveId" clId="{FE0064C6-8526-4484-819A-1AE0BF5101DF}" dt="2023-11-14T05:53:08.127" v="166" actId="478"/>
          <ac:picMkLst>
            <pc:docMk/>
            <pc:sldMk cId="1759175240" sldId="407"/>
            <ac:picMk id="2" creationId="{97C7AF65-ECFD-C283-82B8-A082F08ED172}"/>
          </ac:picMkLst>
        </pc:picChg>
        <pc:picChg chg="add mod">
          <ac:chgData name="Shihong Duan" userId="0e40ecc899efa77d" providerId="LiveId" clId="{FE0064C6-8526-4484-819A-1AE0BF5101DF}" dt="2023-11-14T05:53:21.054" v="172" actId="14100"/>
          <ac:picMkLst>
            <pc:docMk/>
            <pc:sldMk cId="1759175240" sldId="407"/>
            <ac:picMk id="3" creationId="{79F48ABA-3CF1-84BB-5BCC-6CDCBEC1673F}"/>
          </ac:picMkLst>
        </pc:picChg>
      </pc:sldChg>
      <pc:sldChg chg="addSp delSp modSp add mod">
        <pc:chgData name="Shihong Duan" userId="0e40ecc899efa77d" providerId="LiveId" clId="{FE0064C6-8526-4484-819A-1AE0BF5101DF}" dt="2023-11-14T05:54:54.707" v="199" actId="14100"/>
        <pc:sldMkLst>
          <pc:docMk/>
          <pc:sldMk cId="1361140487" sldId="408"/>
        </pc:sldMkLst>
        <pc:spChg chg="mod">
          <ac:chgData name="Shihong Duan" userId="0e40ecc899efa77d" providerId="LiveId" clId="{FE0064C6-8526-4484-819A-1AE0BF5101DF}" dt="2023-11-14T05:54:20.601" v="194" actId="14100"/>
          <ac:spMkLst>
            <pc:docMk/>
            <pc:sldMk cId="1361140487" sldId="408"/>
            <ac:spMk id="26" creationId="{00000000-0000-0000-0000-000000000000}"/>
          </ac:spMkLst>
        </pc:spChg>
        <pc:picChg chg="add mod">
          <ac:chgData name="Shihong Duan" userId="0e40ecc899efa77d" providerId="LiveId" clId="{FE0064C6-8526-4484-819A-1AE0BF5101DF}" dt="2023-11-14T05:54:54.707" v="199" actId="14100"/>
          <ac:picMkLst>
            <pc:docMk/>
            <pc:sldMk cId="1361140487" sldId="408"/>
            <ac:picMk id="2" creationId="{ECD87A96-9EE4-1746-28A8-ACA692038C51}"/>
          </ac:picMkLst>
        </pc:picChg>
        <pc:picChg chg="del">
          <ac:chgData name="Shihong Duan" userId="0e40ecc899efa77d" providerId="LiveId" clId="{FE0064C6-8526-4484-819A-1AE0BF5101DF}" dt="2023-11-14T05:54:22.460" v="195" actId="478"/>
          <ac:picMkLst>
            <pc:docMk/>
            <pc:sldMk cId="1361140487" sldId="408"/>
            <ac:picMk id="3" creationId="{79F48ABA-3CF1-84BB-5BCC-6CDCBEC1673F}"/>
          </ac:picMkLst>
        </pc:picChg>
      </pc:sldChg>
      <pc:sldChg chg="addSp delSp modSp add mod">
        <pc:chgData name="Shihong Duan" userId="0e40ecc899efa77d" providerId="LiveId" clId="{FE0064C6-8526-4484-819A-1AE0BF5101DF}" dt="2023-11-14T05:56:16.960" v="208" actId="1076"/>
        <pc:sldMkLst>
          <pc:docMk/>
          <pc:sldMk cId="141237152" sldId="409"/>
        </pc:sldMkLst>
        <pc:spChg chg="mod">
          <ac:chgData name="Shihong Duan" userId="0e40ecc899efa77d" providerId="LiveId" clId="{FE0064C6-8526-4484-819A-1AE0BF5101DF}" dt="2023-11-14T05:56:00.945" v="203" actId="255"/>
          <ac:spMkLst>
            <pc:docMk/>
            <pc:sldMk cId="141237152" sldId="409"/>
            <ac:spMk id="26" creationId="{00000000-0000-0000-0000-000000000000}"/>
          </ac:spMkLst>
        </pc:spChg>
        <pc:picChg chg="del">
          <ac:chgData name="Shihong Duan" userId="0e40ecc899efa77d" providerId="LiveId" clId="{FE0064C6-8526-4484-819A-1AE0BF5101DF}" dt="2023-11-14T05:56:11.408" v="204" actId="478"/>
          <ac:picMkLst>
            <pc:docMk/>
            <pc:sldMk cId="141237152" sldId="409"/>
            <ac:picMk id="2" creationId="{ECD87A96-9EE4-1746-28A8-ACA692038C51}"/>
          </ac:picMkLst>
        </pc:picChg>
        <pc:picChg chg="add mod">
          <ac:chgData name="Shihong Duan" userId="0e40ecc899efa77d" providerId="LiveId" clId="{FE0064C6-8526-4484-819A-1AE0BF5101DF}" dt="2023-11-14T05:56:16.960" v="208" actId="1076"/>
          <ac:picMkLst>
            <pc:docMk/>
            <pc:sldMk cId="141237152" sldId="409"/>
            <ac:picMk id="3" creationId="{6176173D-7DA1-84AB-ABD6-B89365ADA8DB}"/>
          </ac:picMkLst>
        </pc:picChg>
      </pc:sldChg>
      <pc:sldChg chg="addSp delSp modSp add mod">
        <pc:chgData name="Shihong Duan" userId="0e40ecc899efa77d" providerId="LiveId" clId="{FE0064C6-8526-4484-819A-1AE0BF5101DF}" dt="2023-11-14T05:56:37.467" v="213" actId="14100"/>
        <pc:sldMkLst>
          <pc:docMk/>
          <pc:sldMk cId="4006048045" sldId="410"/>
        </pc:sldMkLst>
        <pc:picChg chg="add mod">
          <ac:chgData name="Shihong Duan" userId="0e40ecc899efa77d" providerId="LiveId" clId="{FE0064C6-8526-4484-819A-1AE0BF5101DF}" dt="2023-11-14T05:56:37.467" v="213" actId="14100"/>
          <ac:picMkLst>
            <pc:docMk/>
            <pc:sldMk cId="4006048045" sldId="410"/>
            <ac:picMk id="2" creationId="{A7E3FE67-5220-F3BD-7B96-4426C1BCE3CE}"/>
          </ac:picMkLst>
        </pc:picChg>
        <pc:picChg chg="del">
          <ac:chgData name="Shihong Duan" userId="0e40ecc899efa77d" providerId="LiveId" clId="{FE0064C6-8526-4484-819A-1AE0BF5101DF}" dt="2023-11-14T05:56:33.347" v="210" actId="478"/>
          <ac:picMkLst>
            <pc:docMk/>
            <pc:sldMk cId="4006048045" sldId="410"/>
            <ac:picMk id="3" creationId="{6176173D-7DA1-84AB-ABD6-B89365ADA8DB}"/>
          </ac:picMkLst>
        </pc:picChg>
      </pc:sldChg>
      <pc:sldChg chg="addSp delSp modSp add mod">
        <pc:chgData name="Shihong Duan" userId="0e40ecc899efa77d" providerId="LiveId" clId="{FE0064C6-8526-4484-819A-1AE0BF5101DF}" dt="2023-11-14T05:57:09.583" v="218" actId="14100"/>
        <pc:sldMkLst>
          <pc:docMk/>
          <pc:sldMk cId="446578624" sldId="411"/>
        </pc:sldMkLst>
        <pc:picChg chg="del">
          <ac:chgData name="Shihong Duan" userId="0e40ecc899efa77d" providerId="LiveId" clId="{FE0064C6-8526-4484-819A-1AE0BF5101DF}" dt="2023-11-14T05:57:04.017" v="215" actId="478"/>
          <ac:picMkLst>
            <pc:docMk/>
            <pc:sldMk cId="446578624" sldId="411"/>
            <ac:picMk id="2" creationId="{A7E3FE67-5220-F3BD-7B96-4426C1BCE3CE}"/>
          </ac:picMkLst>
        </pc:picChg>
        <pc:picChg chg="add mod">
          <ac:chgData name="Shihong Duan" userId="0e40ecc899efa77d" providerId="LiveId" clId="{FE0064C6-8526-4484-819A-1AE0BF5101DF}" dt="2023-11-14T05:57:09.583" v="218" actId="14100"/>
          <ac:picMkLst>
            <pc:docMk/>
            <pc:sldMk cId="446578624" sldId="411"/>
            <ac:picMk id="3" creationId="{B60D5AA0-9C2A-1DC2-122E-F541F4E7DBD7}"/>
          </ac:picMkLst>
        </pc:picChg>
      </pc:sldChg>
      <pc:sldChg chg="addSp delSp modSp add mod">
        <pc:chgData name="Shihong Duan" userId="0e40ecc899efa77d" providerId="LiveId" clId="{FE0064C6-8526-4484-819A-1AE0BF5101DF}" dt="2023-11-14T05:57:31.192" v="223" actId="14100"/>
        <pc:sldMkLst>
          <pc:docMk/>
          <pc:sldMk cId="3553633608" sldId="412"/>
        </pc:sldMkLst>
        <pc:picChg chg="add mod">
          <ac:chgData name="Shihong Duan" userId="0e40ecc899efa77d" providerId="LiveId" clId="{FE0064C6-8526-4484-819A-1AE0BF5101DF}" dt="2023-11-14T05:57:31.192" v="223" actId="14100"/>
          <ac:picMkLst>
            <pc:docMk/>
            <pc:sldMk cId="3553633608" sldId="412"/>
            <ac:picMk id="2" creationId="{B0778703-4E3C-13D7-9B9E-C9010AD3C902}"/>
          </ac:picMkLst>
        </pc:picChg>
        <pc:picChg chg="del">
          <ac:chgData name="Shihong Duan" userId="0e40ecc899efa77d" providerId="LiveId" clId="{FE0064C6-8526-4484-819A-1AE0BF5101DF}" dt="2023-11-14T05:57:26.857" v="220" actId="478"/>
          <ac:picMkLst>
            <pc:docMk/>
            <pc:sldMk cId="3553633608" sldId="412"/>
            <ac:picMk id="3" creationId="{B60D5AA0-9C2A-1DC2-122E-F541F4E7DBD7}"/>
          </ac:picMkLst>
        </pc:picChg>
      </pc:sldChg>
      <pc:sldChg chg="addSp delSp modSp add mod">
        <pc:chgData name="Shihong Duan" userId="0e40ecc899efa77d" providerId="LiveId" clId="{FE0064C6-8526-4484-819A-1AE0BF5101DF}" dt="2023-11-14T05:57:50.089" v="229" actId="1076"/>
        <pc:sldMkLst>
          <pc:docMk/>
          <pc:sldMk cId="2573886597" sldId="413"/>
        </pc:sldMkLst>
        <pc:picChg chg="del">
          <ac:chgData name="Shihong Duan" userId="0e40ecc899efa77d" providerId="LiveId" clId="{FE0064C6-8526-4484-819A-1AE0BF5101DF}" dt="2023-11-14T05:57:44.810" v="225" actId="478"/>
          <ac:picMkLst>
            <pc:docMk/>
            <pc:sldMk cId="2573886597" sldId="413"/>
            <ac:picMk id="2" creationId="{B0778703-4E3C-13D7-9B9E-C9010AD3C902}"/>
          </ac:picMkLst>
        </pc:picChg>
        <pc:picChg chg="add mod">
          <ac:chgData name="Shihong Duan" userId="0e40ecc899efa77d" providerId="LiveId" clId="{FE0064C6-8526-4484-819A-1AE0BF5101DF}" dt="2023-11-14T05:57:50.089" v="229" actId="1076"/>
          <ac:picMkLst>
            <pc:docMk/>
            <pc:sldMk cId="2573886597" sldId="413"/>
            <ac:picMk id="3" creationId="{2778FD7D-56E1-8F0E-E6F2-16B87EEE891D}"/>
          </ac:picMkLst>
        </pc:picChg>
      </pc:sldChg>
      <pc:sldChg chg="addSp delSp modSp add mod">
        <pc:chgData name="Shihong Duan" userId="0e40ecc899efa77d" providerId="LiveId" clId="{FE0064C6-8526-4484-819A-1AE0BF5101DF}" dt="2023-11-14T05:58:26.481" v="238" actId="14100"/>
        <pc:sldMkLst>
          <pc:docMk/>
          <pc:sldMk cId="3706092184" sldId="414"/>
        </pc:sldMkLst>
        <pc:spChg chg="mod">
          <ac:chgData name="Shihong Duan" userId="0e40ecc899efa77d" providerId="LiveId" clId="{FE0064C6-8526-4484-819A-1AE0BF5101DF}" dt="2023-11-14T05:58:10.109" v="233" actId="255"/>
          <ac:spMkLst>
            <pc:docMk/>
            <pc:sldMk cId="3706092184" sldId="414"/>
            <ac:spMk id="26" creationId="{00000000-0000-0000-0000-000000000000}"/>
          </ac:spMkLst>
        </pc:spChg>
        <pc:picChg chg="add mod">
          <ac:chgData name="Shihong Duan" userId="0e40ecc899efa77d" providerId="LiveId" clId="{FE0064C6-8526-4484-819A-1AE0BF5101DF}" dt="2023-11-14T05:58:26.481" v="238" actId="14100"/>
          <ac:picMkLst>
            <pc:docMk/>
            <pc:sldMk cId="3706092184" sldId="414"/>
            <ac:picMk id="2" creationId="{19150195-2DA3-F95A-C8A9-F7007AE7B463}"/>
          </ac:picMkLst>
        </pc:picChg>
        <pc:picChg chg="del mod">
          <ac:chgData name="Shihong Duan" userId="0e40ecc899efa77d" providerId="LiveId" clId="{FE0064C6-8526-4484-819A-1AE0BF5101DF}" dt="2023-11-14T05:58:21.939" v="235" actId="478"/>
          <ac:picMkLst>
            <pc:docMk/>
            <pc:sldMk cId="3706092184" sldId="414"/>
            <ac:picMk id="3" creationId="{2778FD7D-56E1-8F0E-E6F2-16B87EEE891D}"/>
          </ac:picMkLst>
        </pc:picChg>
      </pc:sldChg>
      <pc:sldChg chg="addSp delSp modSp add mod">
        <pc:chgData name="Shihong Duan" userId="0e40ecc899efa77d" providerId="LiveId" clId="{FE0064C6-8526-4484-819A-1AE0BF5101DF}" dt="2023-11-14T05:59:03.105" v="247" actId="1076"/>
        <pc:sldMkLst>
          <pc:docMk/>
          <pc:sldMk cId="3346927317" sldId="415"/>
        </pc:sldMkLst>
        <pc:spChg chg="mod">
          <ac:chgData name="Shihong Duan" userId="0e40ecc899efa77d" providerId="LiveId" clId="{FE0064C6-8526-4484-819A-1AE0BF5101DF}" dt="2023-11-14T05:58:44.359" v="242" actId="255"/>
          <ac:spMkLst>
            <pc:docMk/>
            <pc:sldMk cId="3346927317" sldId="415"/>
            <ac:spMk id="26" creationId="{00000000-0000-0000-0000-000000000000}"/>
          </ac:spMkLst>
        </pc:spChg>
        <pc:picChg chg="del">
          <ac:chgData name="Shihong Duan" userId="0e40ecc899efa77d" providerId="LiveId" clId="{FE0064C6-8526-4484-819A-1AE0BF5101DF}" dt="2023-11-14T05:58:47.552" v="243" actId="478"/>
          <ac:picMkLst>
            <pc:docMk/>
            <pc:sldMk cId="3346927317" sldId="415"/>
            <ac:picMk id="2" creationId="{19150195-2DA3-F95A-C8A9-F7007AE7B463}"/>
          </ac:picMkLst>
        </pc:picChg>
        <pc:picChg chg="add mod">
          <ac:chgData name="Shihong Duan" userId="0e40ecc899efa77d" providerId="LiveId" clId="{FE0064C6-8526-4484-819A-1AE0BF5101DF}" dt="2023-11-14T05:59:03.105" v="247" actId="1076"/>
          <ac:picMkLst>
            <pc:docMk/>
            <pc:sldMk cId="3346927317" sldId="415"/>
            <ac:picMk id="3" creationId="{7924CE9C-EC55-F212-5A9E-015F6A55B33F}"/>
          </ac:picMkLst>
        </pc:picChg>
      </pc:sldChg>
      <pc:sldChg chg="addSp delSp modSp add mod">
        <pc:chgData name="Shihong Duan" userId="0e40ecc899efa77d" providerId="LiveId" clId="{FE0064C6-8526-4484-819A-1AE0BF5101DF}" dt="2023-11-14T05:59:23.199" v="252" actId="14100"/>
        <pc:sldMkLst>
          <pc:docMk/>
          <pc:sldMk cId="824730176" sldId="416"/>
        </pc:sldMkLst>
        <pc:picChg chg="add mod">
          <ac:chgData name="Shihong Duan" userId="0e40ecc899efa77d" providerId="LiveId" clId="{FE0064C6-8526-4484-819A-1AE0BF5101DF}" dt="2023-11-14T05:59:23.199" v="252" actId="14100"/>
          <ac:picMkLst>
            <pc:docMk/>
            <pc:sldMk cId="824730176" sldId="416"/>
            <ac:picMk id="2" creationId="{4FEF64D9-0E15-A570-EB49-D2B20D7353D6}"/>
          </ac:picMkLst>
        </pc:picChg>
        <pc:picChg chg="del">
          <ac:chgData name="Shihong Duan" userId="0e40ecc899efa77d" providerId="LiveId" clId="{FE0064C6-8526-4484-819A-1AE0BF5101DF}" dt="2023-11-14T05:59:18.233" v="249" actId="478"/>
          <ac:picMkLst>
            <pc:docMk/>
            <pc:sldMk cId="824730176" sldId="416"/>
            <ac:picMk id="3" creationId="{7924CE9C-EC55-F212-5A9E-015F6A55B33F}"/>
          </ac:picMkLst>
        </pc:picChg>
      </pc:sldChg>
      <pc:sldChg chg="addSp delSp modSp add mod">
        <pc:chgData name="Shihong Duan" userId="0e40ecc899efa77d" providerId="LiveId" clId="{FE0064C6-8526-4484-819A-1AE0BF5101DF}" dt="2023-11-14T06:00:06.556" v="257" actId="14100"/>
        <pc:sldMkLst>
          <pc:docMk/>
          <pc:sldMk cId="2188715555" sldId="417"/>
        </pc:sldMkLst>
        <pc:picChg chg="del">
          <ac:chgData name="Shihong Duan" userId="0e40ecc899efa77d" providerId="LiveId" clId="{FE0064C6-8526-4484-819A-1AE0BF5101DF}" dt="2023-11-14T06:00:02.660" v="254" actId="478"/>
          <ac:picMkLst>
            <pc:docMk/>
            <pc:sldMk cId="2188715555" sldId="417"/>
            <ac:picMk id="2" creationId="{4FEF64D9-0E15-A570-EB49-D2B20D7353D6}"/>
          </ac:picMkLst>
        </pc:picChg>
        <pc:picChg chg="add mod">
          <ac:chgData name="Shihong Duan" userId="0e40ecc899efa77d" providerId="LiveId" clId="{FE0064C6-8526-4484-819A-1AE0BF5101DF}" dt="2023-11-14T06:00:06.556" v="257" actId="14100"/>
          <ac:picMkLst>
            <pc:docMk/>
            <pc:sldMk cId="2188715555" sldId="417"/>
            <ac:picMk id="3" creationId="{87E19420-6B3F-EF40-29FD-E7E5B65DE64B}"/>
          </ac:picMkLst>
        </pc:picChg>
      </pc:sldChg>
      <pc:sldChg chg="addSp delSp modSp add mod">
        <pc:chgData name="Shihong Duan" userId="0e40ecc899efa77d" providerId="LiveId" clId="{FE0064C6-8526-4484-819A-1AE0BF5101DF}" dt="2023-11-14T06:00:51.698" v="275" actId="1076"/>
        <pc:sldMkLst>
          <pc:docMk/>
          <pc:sldMk cId="449081833" sldId="418"/>
        </pc:sldMkLst>
        <pc:spChg chg="mod">
          <ac:chgData name="Shihong Duan" userId="0e40ecc899efa77d" providerId="LiveId" clId="{FE0064C6-8526-4484-819A-1AE0BF5101DF}" dt="2023-11-14T06:00:20.126" v="267" actId="20577"/>
          <ac:spMkLst>
            <pc:docMk/>
            <pc:sldMk cId="449081833" sldId="418"/>
            <ac:spMk id="26" creationId="{00000000-0000-0000-0000-000000000000}"/>
          </ac:spMkLst>
        </pc:spChg>
        <pc:picChg chg="add mod">
          <ac:chgData name="Shihong Duan" userId="0e40ecc899efa77d" providerId="LiveId" clId="{FE0064C6-8526-4484-819A-1AE0BF5101DF}" dt="2023-11-14T06:00:35.898" v="271" actId="14100"/>
          <ac:picMkLst>
            <pc:docMk/>
            <pc:sldMk cId="449081833" sldId="418"/>
            <ac:picMk id="2" creationId="{30B96662-443F-1CC9-89B8-E222E492EB98}"/>
          </ac:picMkLst>
        </pc:picChg>
        <pc:picChg chg="del">
          <ac:chgData name="Shihong Duan" userId="0e40ecc899efa77d" providerId="LiveId" clId="{FE0064C6-8526-4484-819A-1AE0BF5101DF}" dt="2023-11-14T06:00:30.524" v="268" actId="478"/>
          <ac:picMkLst>
            <pc:docMk/>
            <pc:sldMk cId="449081833" sldId="418"/>
            <ac:picMk id="3" creationId="{87E19420-6B3F-EF40-29FD-E7E5B65DE64B}"/>
          </ac:picMkLst>
        </pc:picChg>
        <pc:picChg chg="add mod">
          <ac:chgData name="Shihong Duan" userId="0e40ecc899efa77d" providerId="LiveId" clId="{FE0064C6-8526-4484-819A-1AE0BF5101DF}" dt="2023-11-14T06:00:51.698" v="275" actId="1076"/>
          <ac:picMkLst>
            <pc:docMk/>
            <pc:sldMk cId="449081833" sldId="418"/>
            <ac:picMk id="4" creationId="{D77DB357-72EB-DE92-331D-8B1065039215}"/>
          </ac:picMkLst>
        </pc:picChg>
      </pc:sldChg>
      <pc:sldChg chg="addSp delSp modSp add mod">
        <pc:chgData name="Shihong Duan" userId="0e40ecc899efa77d" providerId="LiveId" clId="{FE0064C6-8526-4484-819A-1AE0BF5101DF}" dt="2023-11-14T06:01:12.556" v="280" actId="14100"/>
        <pc:sldMkLst>
          <pc:docMk/>
          <pc:sldMk cId="282479198" sldId="419"/>
        </pc:sldMkLst>
        <pc:picChg chg="add mod">
          <ac:chgData name="Shihong Duan" userId="0e40ecc899efa77d" providerId="LiveId" clId="{FE0064C6-8526-4484-819A-1AE0BF5101DF}" dt="2023-11-14T06:01:12.556" v="280" actId="14100"/>
          <ac:picMkLst>
            <pc:docMk/>
            <pc:sldMk cId="282479198" sldId="419"/>
            <ac:picMk id="3" creationId="{8E28D696-C2C6-236E-7C0F-AC738735D0EB}"/>
          </ac:picMkLst>
        </pc:picChg>
        <pc:picChg chg="del">
          <ac:chgData name="Shihong Duan" userId="0e40ecc899efa77d" providerId="LiveId" clId="{FE0064C6-8526-4484-819A-1AE0BF5101DF}" dt="2023-11-14T06:01:06.948" v="277" actId="478"/>
          <ac:picMkLst>
            <pc:docMk/>
            <pc:sldMk cId="282479198" sldId="419"/>
            <ac:picMk id="4" creationId="{D77DB357-72EB-DE92-331D-8B1065039215}"/>
          </ac:picMkLst>
        </pc:picChg>
      </pc:sldChg>
      <pc:sldChg chg="addSp delSp modSp add mod">
        <pc:chgData name="Shihong Duan" userId="0e40ecc899efa77d" providerId="LiveId" clId="{FE0064C6-8526-4484-819A-1AE0BF5101DF}" dt="2023-11-14T06:02:00.839" v="289" actId="1076"/>
        <pc:sldMkLst>
          <pc:docMk/>
          <pc:sldMk cId="2344343825" sldId="420"/>
        </pc:sldMkLst>
        <pc:picChg chg="mod">
          <ac:chgData name="Shihong Duan" userId="0e40ecc899efa77d" providerId="LiveId" clId="{FE0064C6-8526-4484-819A-1AE0BF5101DF}" dt="2023-11-14T06:01:50.094" v="286" actId="1076"/>
          <ac:picMkLst>
            <pc:docMk/>
            <pc:sldMk cId="2344343825" sldId="420"/>
            <ac:picMk id="2" creationId="{30B96662-443F-1CC9-89B8-E222E492EB98}"/>
          </ac:picMkLst>
        </pc:picChg>
        <pc:picChg chg="del">
          <ac:chgData name="Shihong Duan" userId="0e40ecc899efa77d" providerId="LiveId" clId="{FE0064C6-8526-4484-819A-1AE0BF5101DF}" dt="2023-11-14T06:01:42.249" v="282" actId="478"/>
          <ac:picMkLst>
            <pc:docMk/>
            <pc:sldMk cId="2344343825" sldId="420"/>
            <ac:picMk id="3" creationId="{8E28D696-C2C6-236E-7C0F-AC738735D0EB}"/>
          </ac:picMkLst>
        </pc:picChg>
        <pc:picChg chg="add mod">
          <ac:chgData name="Shihong Duan" userId="0e40ecc899efa77d" providerId="LiveId" clId="{FE0064C6-8526-4484-819A-1AE0BF5101DF}" dt="2023-11-14T06:02:00.839" v="289" actId="1076"/>
          <ac:picMkLst>
            <pc:docMk/>
            <pc:sldMk cId="2344343825" sldId="420"/>
            <ac:picMk id="4" creationId="{CFB5A1FB-962C-210D-F5E2-8DF0CB97864C}"/>
          </ac:picMkLst>
        </pc:picChg>
      </pc:sldChg>
      <pc:sldChg chg="addSp delSp modSp add mod">
        <pc:chgData name="Shihong Duan" userId="0e40ecc899efa77d" providerId="LiveId" clId="{FE0064C6-8526-4484-819A-1AE0BF5101DF}" dt="2023-11-14T06:02:32.604" v="296"/>
        <pc:sldMkLst>
          <pc:docMk/>
          <pc:sldMk cId="2207956908" sldId="421"/>
        </pc:sldMkLst>
        <pc:picChg chg="del">
          <ac:chgData name="Shihong Duan" userId="0e40ecc899efa77d" providerId="LiveId" clId="{FE0064C6-8526-4484-819A-1AE0BF5101DF}" dt="2023-11-14T06:02:32.231" v="295" actId="21"/>
          <ac:picMkLst>
            <pc:docMk/>
            <pc:sldMk cId="2207956908" sldId="421"/>
            <ac:picMk id="2" creationId="{30B96662-443F-1CC9-89B8-E222E492EB98}"/>
          </ac:picMkLst>
        </pc:picChg>
        <pc:picChg chg="add mod">
          <ac:chgData name="Shihong Duan" userId="0e40ecc899efa77d" providerId="LiveId" clId="{FE0064C6-8526-4484-819A-1AE0BF5101DF}" dt="2023-11-14T06:02:30.208" v="294" actId="14100"/>
          <ac:picMkLst>
            <pc:docMk/>
            <pc:sldMk cId="2207956908" sldId="421"/>
            <ac:picMk id="3" creationId="{7313B412-38AF-9E88-0D9A-59C04BED7CAA}"/>
          </ac:picMkLst>
        </pc:picChg>
        <pc:picChg chg="del">
          <ac:chgData name="Shihong Duan" userId="0e40ecc899efa77d" providerId="LiveId" clId="{FE0064C6-8526-4484-819A-1AE0BF5101DF}" dt="2023-11-14T06:02:21.491" v="291" actId="478"/>
          <ac:picMkLst>
            <pc:docMk/>
            <pc:sldMk cId="2207956908" sldId="421"/>
            <ac:picMk id="4" creationId="{CFB5A1FB-962C-210D-F5E2-8DF0CB97864C}"/>
          </ac:picMkLst>
        </pc:picChg>
        <pc:picChg chg="add mod">
          <ac:chgData name="Shihong Duan" userId="0e40ecc899efa77d" providerId="LiveId" clId="{FE0064C6-8526-4484-819A-1AE0BF5101DF}" dt="2023-11-14T06:02:32.604" v="296"/>
          <ac:picMkLst>
            <pc:docMk/>
            <pc:sldMk cId="2207956908" sldId="421"/>
            <ac:picMk id="5" creationId="{7F96555B-7B53-65E3-7637-A302850777C0}"/>
          </ac:picMkLst>
        </pc:picChg>
      </pc:sldChg>
      <pc:sldChg chg="addSp delSp modSp add mod">
        <pc:chgData name="Shihong Duan" userId="0e40ecc899efa77d" providerId="LiveId" clId="{FE0064C6-8526-4484-819A-1AE0BF5101DF}" dt="2023-11-14T06:05:15.823" v="338" actId="478"/>
        <pc:sldMkLst>
          <pc:docMk/>
          <pc:sldMk cId="4071019508" sldId="422"/>
        </pc:sldMkLst>
        <pc:spChg chg="mod">
          <ac:chgData name="Shihong Duan" userId="0e40ecc899efa77d" providerId="LiveId" clId="{FE0064C6-8526-4484-819A-1AE0BF5101DF}" dt="2023-11-14T06:03:07.221" v="300" actId="255"/>
          <ac:spMkLst>
            <pc:docMk/>
            <pc:sldMk cId="4071019508" sldId="422"/>
            <ac:spMk id="26" creationId="{00000000-0000-0000-0000-000000000000}"/>
          </ac:spMkLst>
        </pc:spChg>
        <pc:picChg chg="add mod">
          <ac:chgData name="Shihong Duan" userId="0e40ecc899efa77d" providerId="LiveId" clId="{FE0064C6-8526-4484-819A-1AE0BF5101DF}" dt="2023-11-14T06:03:25.083" v="304" actId="14100"/>
          <ac:picMkLst>
            <pc:docMk/>
            <pc:sldMk cId="4071019508" sldId="422"/>
            <ac:picMk id="2" creationId="{DF1E483B-52A1-F59D-7DA7-2DA814D1BAD3}"/>
          </ac:picMkLst>
        </pc:picChg>
        <pc:picChg chg="del">
          <ac:chgData name="Shihong Duan" userId="0e40ecc899efa77d" providerId="LiveId" clId="{FE0064C6-8526-4484-819A-1AE0BF5101DF}" dt="2023-11-14T06:03:18.894" v="301" actId="478"/>
          <ac:picMkLst>
            <pc:docMk/>
            <pc:sldMk cId="4071019508" sldId="422"/>
            <ac:picMk id="3" creationId="{7313B412-38AF-9E88-0D9A-59C04BED7CAA}"/>
          </ac:picMkLst>
        </pc:picChg>
        <pc:picChg chg="del">
          <ac:chgData name="Shihong Duan" userId="0e40ecc899efa77d" providerId="LiveId" clId="{FE0064C6-8526-4484-819A-1AE0BF5101DF}" dt="2023-11-14T06:05:15.823" v="338" actId="478"/>
          <ac:picMkLst>
            <pc:docMk/>
            <pc:sldMk cId="4071019508" sldId="422"/>
            <ac:picMk id="5" creationId="{7F96555B-7B53-65E3-7637-A302850777C0}"/>
          </ac:picMkLst>
        </pc:picChg>
      </pc:sldChg>
      <pc:sldChg chg="addSp delSp modSp add mod">
        <pc:chgData name="Shihong Duan" userId="0e40ecc899efa77d" providerId="LiveId" clId="{FE0064C6-8526-4484-819A-1AE0BF5101DF}" dt="2023-11-14T06:05:10.576" v="337" actId="1076"/>
        <pc:sldMkLst>
          <pc:docMk/>
          <pc:sldMk cId="1933817439" sldId="423"/>
        </pc:sldMkLst>
        <pc:spChg chg="add mod">
          <ac:chgData name="Shihong Duan" userId="0e40ecc899efa77d" providerId="LiveId" clId="{FE0064C6-8526-4484-819A-1AE0BF5101DF}" dt="2023-11-14T06:05:10.576" v="337" actId="1076"/>
          <ac:spMkLst>
            <pc:docMk/>
            <pc:sldMk cId="1933817439" sldId="423"/>
            <ac:spMk id="7" creationId="{3C142CA9-1557-B9EE-D89D-00C1CDD0653A}"/>
          </ac:spMkLst>
        </pc:spChg>
        <pc:picChg chg="add del">
          <ac:chgData name="Shihong Duan" userId="0e40ecc899efa77d" providerId="LiveId" clId="{FE0064C6-8526-4484-819A-1AE0BF5101DF}" dt="2023-11-14T06:03:57.854" v="310" actId="478"/>
          <ac:picMkLst>
            <pc:docMk/>
            <pc:sldMk cId="1933817439" sldId="423"/>
            <ac:picMk id="2" creationId="{DF1E483B-52A1-F59D-7DA7-2DA814D1BAD3}"/>
          </ac:picMkLst>
        </pc:picChg>
        <pc:picChg chg="add del">
          <ac:chgData name="Shihong Duan" userId="0e40ecc899efa77d" providerId="LiveId" clId="{FE0064C6-8526-4484-819A-1AE0BF5101DF}" dt="2023-11-14T06:03:51.678" v="308"/>
          <ac:picMkLst>
            <pc:docMk/>
            <pc:sldMk cId="1933817439" sldId="423"/>
            <ac:picMk id="3" creationId="{9AD77293-9062-F090-4125-A93336F26D03}"/>
          </ac:picMkLst>
        </pc:picChg>
        <pc:picChg chg="add mod">
          <ac:chgData name="Shihong Duan" userId="0e40ecc899efa77d" providerId="LiveId" clId="{FE0064C6-8526-4484-819A-1AE0BF5101DF}" dt="2023-11-14T06:04:47.874" v="323" actId="1076"/>
          <ac:picMkLst>
            <pc:docMk/>
            <pc:sldMk cId="1933817439" sldId="423"/>
            <ac:picMk id="4" creationId="{AC4FF079-6507-D245-C8DC-C2DE3BF18C14}"/>
          </ac:picMkLst>
        </pc:picChg>
        <pc:picChg chg="del">
          <ac:chgData name="Shihong Duan" userId="0e40ecc899efa77d" providerId="LiveId" clId="{FE0064C6-8526-4484-819A-1AE0BF5101DF}" dt="2023-11-14T06:04:46.504" v="322" actId="478"/>
          <ac:picMkLst>
            <pc:docMk/>
            <pc:sldMk cId="1933817439" sldId="423"/>
            <ac:picMk id="5" creationId="{7F96555B-7B53-65E3-7637-A302850777C0}"/>
          </ac:picMkLst>
        </pc:picChg>
        <pc:picChg chg="mod">
          <ac:chgData name="Shihong Duan" userId="0e40ecc899efa77d" providerId="LiveId" clId="{FE0064C6-8526-4484-819A-1AE0BF5101DF}" dt="2023-11-14T06:04:53.971" v="327" actId="1076"/>
          <ac:picMkLst>
            <pc:docMk/>
            <pc:sldMk cId="1933817439" sldId="423"/>
            <ac:picMk id="20" creationId="{00000000-0000-0000-0000-000000000000}"/>
          </ac:picMkLst>
        </pc:picChg>
      </pc:sldChg>
      <pc:sldChg chg="addSp delSp modSp add mod">
        <pc:chgData name="Shihong Duan" userId="0e40ecc899efa77d" providerId="LiveId" clId="{FE0064C6-8526-4484-819A-1AE0BF5101DF}" dt="2023-11-14T06:05:51.484" v="346" actId="1076"/>
        <pc:sldMkLst>
          <pc:docMk/>
          <pc:sldMk cId="913718862" sldId="424"/>
        </pc:sldMkLst>
        <pc:spChg chg="del">
          <ac:chgData name="Shihong Duan" userId="0e40ecc899efa77d" providerId="LiveId" clId="{FE0064C6-8526-4484-819A-1AE0BF5101DF}" dt="2023-11-14T06:05:45.039" v="342" actId="478"/>
          <ac:spMkLst>
            <pc:docMk/>
            <pc:sldMk cId="913718862" sldId="424"/>
            <ac:spMk id="7" creationId="{3C142CA9-1557-B9EE-D89D-00C1CDD0653A}"/>
          </ac:spMkLst>
        </pc:spChg>
        <pc:picChg chg="add mod">
          <ac:chgData name="Shihong Duan" userId="0e40ecc899efa77d" providerId="LiveId" clId="{FE0064C6-8526-4484-819A-1AE0BF5101DF}" dt="2023-11-14T06:05:51.484" v="346" actId="1076"/>
          <ac:picMkLst>
            <pc:docMk/>
            <pc:sldMk cId="913718862" sldId="424"/>
            <ac:picMk id="2" creationId="{3B860D4C-AB18-53A2-5F6A-74FB1FF1DD01}"/>
          </ac:picMkLst>
        </pc:picChg>
        <pc:picChg chg="del mod">
          <ac:chgData name="Shihong Duan" userId="0e40ecc899efa77d" providerId="LiveId" clId="{FE0064C6-8526-4484-819A-1AE0BF5101DF}" dt="2023-11-14T06:05:42.367" v="341" actId="478"/>
          <ac:picMkLst>
            <pc:docMk/>
            <pc:sldMk cId="913718862" sldId="424"/>
            <ac:picMk id="4" creationId="{AC4FF079-6507-D245-C8DC-C2DE3BF18C14}"/>
          </ac:picMkLst>
        </pc:picChg>
      </pc:sldChg>
      <pc:sldChg chg="addSp delSp modSp add mod">
        <pc:chgData name="Shihong Duan" userId="0e40ecc899efa77d" providerId="LiveId" clId="{FE0064C6-8526-4484-819A-1AE0BF5101DF}" dt="2023-11-14T06:06:40.059" v="355" actId="14100"/>
        <pc:sldMkLst>
          <pc:docMk/>
          <pc:sldMk cId="151968512" sldId="425"/>
        </pc:sldMkLst>
        <pc:spChg chg="mod">
          <ac:chgData name="Shihong Duan" userId="0e40ecc899efa77d" providerId="LiveId" clId="{FE0064C6-8526-4484-819A-1AE0BF5101DF}" dt="2023-11-14T06:06:21.987" v="351" actId="255"/>
          <ac:spMkLst>
            <pc:docMk/>
            <pc:sldMk cId="151968512" sldId="425"/>
            <ac:spMk id="26" creationId="{00000000-0000-0000-0000-000000000000}"/>
          </ac:spMkLst>
        </pc:spChg>
        <pc:picChg chg="del">
          <ac:chgData name="Shihong Duan" userId="0e40ecc899efa77d" providerId="LiveId" clId="{FE0064C6-8526-4484-819A-1AE0BF5101DF}" dt="2023-11-14T06:06:24.669" v="352" actId="478"/>
          <ac:picMkLst>
            <pc:docMk/>
            <pc:sldMk cId="151968512" sldId="425"/>
            <ac:picMk id="2" creationId="{3B860D4C-AB18-53A2-5F6A-74FB1FF1DD01}"/>
          </ac:picMkLst>
        </pc:picChg>
        <pc:picChg chg="add mod">
          <ac:chgData name="Shihong Duan" userId="0e40ecc899efa77d" providerId="LiveId" clId="{FE0064C6-8526-4484-819A-1AE0BF5101DF}" dt="2023-11-14T06:06:40.059" v="355" actId="14100"/>
          <ac:picMkLst>
            <pc:docMk/>
            <pc:sldMk cId="151968512" sldId="425"/>
            <ac:picMk id="3" creationId="{6A1F1E8F-3F0A-D5DD-5E38-4A349DD7B584}"/>
          </ac:picMkLst>
        </pc:picChg>
      </pc:sldChg>
      <pc:sldChg chg="addSp delSp modSp add mod">
        <pc:chgData name="Shihong Duan" userId="0e40ecc899efa77d" providerId="LiveId" clId="{FE0064C6-8526-4484-819A-1AE0BF5101DF}" dt="2023-11-14T06:07:06.062" v="361" actId="1076"/>
        <pc:sldMkLst>
          <pc:docMk/>
          <pc:sldMk cId="1967014659" sldId="426"/>
        </pc:sldMkLst>
        <pc:picChg chg="add mod">
          <ac:chgData name="Shihong Duan" userId="0e40ecc899efa77d" providerId="LiveId" clId="{FE0064C6-8526-4484-819A-1AE0BF5101DF}" dt="2023-11-14T06:07:06.062" v="361" actId="1076"/>
          <ac:picMkLst>
            <pc:docMk/>
            <pc:sldMk cId="1967014659" sldId="426"/>
            <ac:picMk id="2" creationId="{EAEC750B-BC05-EEC5-4AA7-73FDC03018A2}"/>
          </ac:picMkLst>
        </pc:picChg>
        <pc:picChg chg="del">
          <ac:chgData name="Shihong Duan" userId="0e40ecc899efa77d" providerId="LiveId" clId="{FE0064C6-8526-4484-819A-1AE0BF5101DF}" dt="2023-11-14T06:06:59.765" v="357" actId="478"/>
          <ac:picMkLst>
            <pc:docMk/>
            <pc:sldMk cId="1967014659" sldId="426"/>
            <ac:picMk id="3" creationId="{6A1F1E8F-3F0A-D5DD-5E38-4A349DD7B584}"/>
          </ac:picMkLst>
        </pc:picChg>
      </pc:sldChg>
      <pc:sldChg chg="addSp delSp modSp add mod">
        <pc:chgData name="Shihong Duan" userId="0e40ecc899efa77d" providerId="LiveId" clId="{FE0064C6-8526-4484-819A-1AE0BF5101DF}" dt="2023-11-14T06:07:29.474" v="367" actId="1076"/>
        <pc:sldMkLst>
          <pc:docMk/>
          <pc:sldMk cId="1030211988" sldId="427"/>
        </pc:sldMkLst>
        <pc:picChg chg="del">
          <ac:chgData name="Shihong Duan" userId="0e40ecc899efa77d" providerId="LiveId" clId="{FE0064C6-8526-4484-819A-1AE0BF5101DF}" dt="2023-11-14T06:07:23.468" v="363" actId="478"/>
          <ac:picMkLst>
            <pc:docMk/>
            <pc:sldMk cId="1030211988" sldId="427"/>
            <ac:picMk id="2" creationId="{EAEC750B-BC05-EEC5-4AA7-73FDC03018A2}"/>
          </ac:picMkLst>
        </pc:picChg>
        <pc:picChg chg="add mod">
          <ac:chgData name="Shihong Duan" userId="0e40ecc899efa77d" providerId="LiveId" clId="{FE0064C6-8526-4484-819A-1AE0BF5101DF}" dt="2023-11-14T06:07:29.474" v="367" actId="1076"/>
          <ac:picMkLst>
            <pc:docMk/>
            <pc:sldMk cId="1030211988" sldId="427"/>
            <ac:picMk id="3" creationId="{59CCE712-7BE5-42CA-272C-5383185BCE83}"/>
          </ac:picMkLst>
        </pc:picChg>
      </pc:sldChg>
      <pc:sldChg chg="addSp delSp modSp add mod">
        <pc:chgData name="Shihong Duan" userId="0e40ecc899efa77d" providerId="LiveId" clId="{FE0064C6-8526-4484-819A-1AE0BF5101DF}" dt="2023-11-14T06:07:52.635" v="372" actId="14100"/>
        <pc:sldMkLst>
          <pc:docMk/>
          <pc:sldMk cId="3856592031" sldId="428"/>
        </pc:sldMkLst>
        <pc:picChg chg="add mod">
          <ac:chgData name="Shihong Duan" userId="0e40ecc899efa77d" providerId="LiveId" clId="{FE0064C6-8526-4484-819A-1AE0BF5101DF}" dt="2023-11-14T06:07:52.635" v="372" actId="14100"/>
          <ac:picMkLst>
            <pc:docMk/>
            <pc:sldMk cId="3856592031" sldId="428"/>
            <ac:picMk id="2" creationId="{9BF4E4A1-B8E1-3047-A48E-304F9FE47004}"/>
          </ac:picMkLst>
        </pc:picChg>
        <pc:picChg chg="del">
          <ac:chgData name="Shihong Duan" userId="0e40ecc899efa77d" providerId="LiveId" clId="{FE0064C6-8526-4484-819A-1AE0BF5101DF}" dt="2023-11-14T06:07:47.776" v="369" actId="478"/>
          <ac:picMkLst>
            <pc:docMk/>
            <pc:sldMk cId="3856592031" sldId="428"/>
            <ac:picMk id="3" creationId="{59CCE712-7BE5-42CA-272C-5383185BCE83}"/>
          </ac:picMkLst>
        </pc:picChg>
      </pc:sldChg>
      <pc:sldChg chg="addSp delSp modSp add mod">
        <pc:chgData name="Shihong Duan" userId="0e40ecc899efa77d" providerId="LiveId" clId="{FE0064C6-8526-4484-819A-1AE0BF5101DF}" dt="2023-11-14T06:08:15.657" v="378" actId="1076"/>
        <pc:sldMkLst>
          <pc:docMk/>
          <pc:sldMk cId="2900379623" sldId="429"/>
        </pc:sldMkLst>
        <pc:picChg chg="del">
          <ac:chgData name="Shihong Duan" userId="0e40ecc899efa77d" providerId="LiveId" clId="{FE0064C6-8526-4484-819A-1AE0BF5101DF}" dt="2023-11-14T06:08:09.947" v="374" actId="478"/>
          <ac:picMkLst>
            <pc:docMk/>
            <pc:sldMk cId="2900379623" sldId="429"/>
            <ac:picMk id="2" creationId="{9BF4E4A1-B8E1-3047-A48E-304F9FE47004}"/>
          </ac:picMkLst>
        </pc:picChg>
        <pc:picChg chg="add mod">
          <ac:chgData name="Shihong Duan" userId="0e40ecc899efa77d" providerId="LiveId" clId="{FE0064C6-8526-4484-819A-1AE0BF5101DF}" dt="2023-11-14T06:08:15.657" v="378" actId="1076"/>
          <ac:picMkLst>
            <pc:docMk/>
            <pc:sldMk cId="2900379623" sldId="429"/>
            <ac:picMk id="3" creationId="{4974CE94-13AE-8D27-D519-068E1F1A4632}"/>
          </ac:picMkLst>
        </pc:picChg>
      </pc:sldChg>
      <pc:sldChg chg="addSp delSp modSp add mod">
        <pc:chgData name="Shihong Duan" userId="0e40ecc899efa77d" providerId="LiveId" clId="{FE0064C6-8526-4484-819A-1AE0BF5101DF}" dt="2023-11-14T06:08:34.697" v="383" actId="14100"/>
        <pc:sldMkLst>
          <pc:docMk/>
          <pc:sldMk cId="206958991" sldId="430"/>
        </pc:sldMkLst>
        <pc:picChg chg="add mod">
          <ac:chgData name="Shihong Duan" userId="0e40ecc899efa77d" providerId="LiveId" clId="{FE0064C6-8526-4484-819A-1AE0BF5101DF}" dt="2023-11-14T06:08:34.697" v="383" actId="14100"/>
          <ac:picMkLst>
            <pc:docMk/>
            <pc:sldMk cId="206958991" sldId="430"/>
            <ac:picMk id="2" creationId="{827DB8F3-1859-2976-321C-F73BBDA0ADF9}"/>
          </ac:picMkLst>
        </pc:picChg>
        <pc:picChg chg="del">
          <ac:chgData name="Shihong Duan" userId="0e40ecc899efa77d" providerId="LiveId" clId="{FE0064C6-8526-4484-819A-1AE0BF5101DF}" dt="2023-11-14T06:08:30.117" v="380" actId="478"/>
          <ac:picMkLst>
            <pc:docMk/>
            <pc:sldMk cId="206958991" sldId="430"/>
            <ac:picMk id="3" creationId="{4974CE94-13AE-8D27-D519-068E1F1A4632}"/>
          </ac:picMkLst>
        </pc:picChg>
      </pc:sldChg>
      <pc:sldChg chg="addSp delSp modSp add mod">
        <pc:chgData name="Shihong Duan" userId="0e40ecc899efa77d" providerId="LiveId" clId="{FE0064C6-8526-4484-819A-1AE0BF5101DF}" dt="2023-11-14T06:08:54.747" v="389" actId="14100"/>
        <pc:sldMkLst>
          <pc:docMk/>
          <pc:sldMk cId="71474893" sldId="431"/>
        </pc:sldMkLst>
        <pc:picChg chg="del mod">
          <ac:chgData name="Shihong Duan" userId="0e40ecc899efa77d" providerId="LiveId" clId="{FE0064C6-8526-4484-819A-1AE0BF5101DF}" dt="2023-11-14T06:08:50.418" v="386" actId="478"/>
          <ac:picMkLst>
            <pc:docMk/>
            <pc:sldMk cId="71474893" sldId="431"/>
            <ac:picMk id="2" creationId="{827DB8F3-1859-2976-321C-F73BBDA0ADF9}"/>
          </ac:picMkLst>
        </pc:picChg>
        <pc:picChg chg="add mod">
          <ac:chgData name="Shihong Duan" userId="0e40ecc899efa77d" providerId="LiveId" clId="{FE0064C6-8526-4484-819A-1AE0BF5101DF}" dt="2023-11-14T06:08:54.747" v="389" actId="14100"/>
          <ac:picMkLst>
            <pc:docMk/>
            <pc:sldMk cId="71474893" sldId="431"/>
            <ac:picMk id="3" creationId="{12A707C4-D64F-5124-DD4D-4B1C5980AD02}"/>
          </ac:picMkLst>
        </pc:picChg>
      </pc:sldChg>
      <pc:sldChg chg="addSp delSp modSp add mod">
        <pc:chgData name="Shihong Duan" userId="0e40ecc899efa77d" providerId="LiveId" clId="{FE0064C6-8526-4484-819A-1AE0BF5101DF}" dt="2023-11-14T06:09:24.177" v="395" actId="1076"/>
        <pc:sldMkLst>
          <pc:docMk/>
          <pc:sldMk cId="455847002" sldId="432"/>
        </pc:sldMkLst>
        <pc:picChg chg="add mod">
          <ac:chgData name="Shihong Duan" userId="0e40ecc899efa77d" providerId="LiveId" clId="{FE0064C6-8526-4484-819A-1AE0BF5101DF}" dt="2023-11-14T06:09:24.177" v="395" actId="1076"/>
          <ac:picMkLst>
            <pc:docMk/>
            <pc:sldMk cId="455847002" sldId="432"/>
            <ac:picMk id="2" creationId="{B4DE7EBE-6E4E-CE59-FA71-8035FB7943FD}"/>
          </ac:picMkLst>
        </pc:picChg>
        <pc:picChg chg="del">
          <ac:chgData name="Shihong Duan" userId="0e40ecc899efa77d" providerId="LiveId" clId="{FE0064C6-8526-4484-819A-1AE0BF5101DF}" dt="2023-11-14T06:09:19.276" v="391" actId="478"/>
          <ac:picMkLst>
            <pc:docMk/>
            <pc:sldMk cId="455847002" sldId="432"/>
            <ac:picMk id="3" creationId="{12A707C4-D64F-5124-DD4D-4B1C5980AD02}"/>
          </ac:picMkLst>
        </pc:picChg>
      </pc:sldChg>
      <pc:sldChg chg="addSp delSp modSp add mod">
        <pc:chgData name="Shihong Duan" userId="0e40ecc899efa77d" providerId="LiveId" clId="{FE0064C6-8526-4484-819A-1AE0BF5101DF}" dt="2023-11-14T06:11:09.343" v="431" actId="20577"/>
        <pc:sldMkLst>
          <pc:docMk/>
          <pc:sldMk cId="2281506026" sldId="433"/>
        </pc:sldMkLst>
        <pc:spChg chg="add mod">
          <ac:chgData name="Shihong Duan" userId="0e40ecc899efa77d" providerId="LiveId" clId="{FE0064C6-8526-4484-819A-1AE0BF5101DF}" dt="2023-11-14T06:11:09.343" v="431" actId="20577"/>
          <ac:spMkLst>
            <pc:docMk/>
            <pc:sldMk cId="2281506026" sldId="433"/>
            <ac:spMk id="5" creationId="{2EF64203-41FE-3DEF-483A-8BCE895078DE}"/>
          </ac:spMkLst>
        </pc:spChg>
        <pc:spChg chg="mod">
          <ac:chgData name="Shihong Duan" userId="0e40ecc899efa77d" providerId="LiveId" clId="{FE0064C6-8526-4484-819A-1AE0BF5101DF}" dt="2023-11-14T06:09:43.240" v="404" actId="20577"/>
          <ac:spMkLst>
            <pc:docMk/>
            <pc:sldMk cId="2281506026" sldId="433"/>
            <ac:spMk id="26" creationId="{00000000-0000-0000-0000-000000000000}"/>
          </ac:spMkLst>
        </pc:spChg>
        <pc:picChg chg="del">
          <ac:chgData name="Shihong Duan" userId="0e40ecc899efa77d" providerId="LiveId" clId="{FE0064C6-8526-4484-819A-1AE0BF5101DF}" dt="2023-11-14T06:09:44.640" v="405" actId="478"/>
          <ac:picMkLst>
            <pc:docMk/>
            <pc:sldMk cId="2281506026" sldId="433"/>
            <ac:picMk id="2" creationId="{B4DE7EBE-6E4E-CE59-FA71-8035FB7943FD}"/>
          </ac:picMkLst>
        </pc:picChg>
        <pc:picChg chg="add del mod">
          <ac:chgData name="Shihong Duan" userId="0e40ecc899efa77d" providerId="LiveId" clId="{FE0064C6-8526-4484-819A-1AE0BF5101DF}" dt="2023-11-14T06:10:24.131" v="410" actId="478"/>
          <ac:picMkLst>
            <pc:docMk/>
            <pc:sldMk cId="2281506026" sldId="433"/>
            <ac:picMk id="3" creationId="{319F7F82-F179-1752-E25C-11A1BED0F87E}"/>
          </ac:picMkLst>
        </pc:picChg>
      </pc:sldChg>
      <pc:sldChg chg="add">
        <pc:chgData name="Shihong Duan" userId="0e40ecc899efa77d" providerId="LiveId" clId="{FE0064C6-8526-4484-819A-1AE0BF5101DF}" dt="2023-11-14T06:10:07.990" v="409"/>
        <pc:sldMkLst>
          <pc:docMk/>
          <pc:sldMk cId="538468353" sldId="4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245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68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32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24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434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23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792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92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939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00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976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41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172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27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171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55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528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625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92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07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57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24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77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3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77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806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95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2.png"/><Relationship Id="rId5" Type="http://schemas.openxmlformats.org/officeDocument/2006/relationships/tags" Target="../tags/tag74.xml"/><Relationship Id="rId10" Type="http://schemas.openxmlformats.org/officeDocument/2006/relationships/image" Target="../media/image1.png"/><Relationship Id="rId4" Type="http://schemas.openxmlformats.org/officeDocument/2006/relationships/tags" Target="../tags/tag73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3.png"/><Relationship Id="rId5" Type="http://schemas.openxmlformats.org/officeDocument/2006/relationships/tags" Target="../tags/tag82.xml"/><Relationship Id="rId10" Type="http://schemas.openxmlformats.org/officeDocument/2006/relationships/image" Target="../media/image1.png"/><Relationship Id="rId4" Type="http://schemas.openxmlformats.org/officeDocument/2006/relationships/tags" Target="../tags/tag81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1.png"/><Relationship Id="rId5" Type="http://schemas.openxmlformats.org/officeDocument/2006/relationships/tags" Target="../tags/tag9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4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3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1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image" Target="../media/image4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8.png"/><Relationship Id="rId5" Type="http://schemas.openxmlformats.org/officeDocument/2006/relationships/tags" Target="../tags/tag119.xml"/><Relationship Id="rId10" Type="http://schemas.openxmlformats.org/officeDocument/2006/relationships/image" Target="../media/image7.png"/><Relationship Id="rId4" Type="http://schemas.openxmlformats.org/officeDocument/2006/relationships/tags" Target="../tags/tag118.xml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4.png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3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1.png"/><Relationship Id="rId5" Type="http://schemas.openxmlformats.org/officeDocument/2006/relationships/tags" Target="../tags/tag12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8.xml"/><Relationship Id="rId9" Type="http://schemas.openxmlformats.org/officeDocument/2006/relationships/tags" Target="../tags/tag13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3.png"/><Relationship Id="rId5" Type="http://schemas.openxmlformats.org/officeDocument/2006/relationships/tags" Target="../tags/tag138.xml"/><Relationship Id="rId10" Type="http://schemas.openxmlformats.org/officeDocument/2006/relationships/image" Target="../media/image1.png"/><Relationship Id="rId4" Type="http://schemas.openxmlformats.org/officeDocument/2006/relationships/tags" Target="../tags/tag137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4.png"/><Relationship Id="rId5" Type="http://schemas.openxmlformats.org/officeDocument/2006/relationships/tags" Target="../tags/tag146.xml"/><Relationship Id="rId10" Type="http://schemas.openxmlformats.org/officeDocument/2006/relationships/image" Target="../media/image3.png"/><Relationship Id="rId4" Type="http://schemas.openxmlformats.org/officeDocument/2006/relationships/tags" Target="../tags/tag145.xml"/><Relationship Id="rId9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9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1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4.png"/><Relationship Id="rId5" Type="http://schemas.openxmlformats.org/officeDocument/2006/relationships/tags" Target="../tags/tag163.xml"/><Relationship Id="rId10" Type="http://schemas.openxmlformats.org/officeDocument/2006/relationships/image" Target="../media/image3.png"/><Relationship Id="rId4" Type="http://schemas.openxmlformats.org/officeDocument/2006/relationships/tags" Target="../tags/tag162.xml"/><Relationship Id="rId9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3.png"/><Relationship Id="rId5" Type="http://schemas.openxmlformats.org/officeDocument/2006/relationships/tags" Target="../tags/tag170.xml"/><Relationship Id="rId10" Type="http://schemas.openxmlformats.org/officeDocument/2006/relationships/image" Target="../media/image1.png"/><Relationship Id="rId4" Type="http://schemas.openxmlformats.org/officeDocument/2006/relationships/tags" Target="../tags/tag169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1.png"/><Relationship Id="rId5" Type="http://schemas.openxmlformats.org/officeDocument/2006/relationships/tags" Target="../tags/tag17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10" Type="http://schemas.openxmlformats.org/officeDocument/2006/relationships/image" Target="../media/image1.png"/><Relationship Id="rId4" Type="http://schemas.openxmlformats.org/officeDocument/2006/relationships/tags" Target="../tags/tag186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10" Type="http://schemas.openxmlformats.org/officeDocument/2006/relationships/image" Target="../media/image1.png"/><Relationship Id="rId4" Type="http://schemas.openxmlformats.org/officeDocument/2006/relationships/tags" Target="../tags/tag194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3.xml"/><Relationship Id="rId10" Type="http://schemas.openxmlformats.org/officeDocument/2006/relationships/tags" Target="../tags/tag208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image" Target="../media/image4.png"/><Relationship Id="rId5" Type="http://schemas.openxmlformats.org/officeDocument/2006/relationships/tags" Target="../tags/tag213.xml"/><Relationship Id="rId10" Type="http://schemas.openxmlformats.org/officeDocument/2006/relationships/image" Target="../media/image1.png"/><Relationship Id="rId4" Type="http://schemas.openxmlformats.org/officeDocument/2006/relationships/tags" Target="../tags/tag212.xml"/><Relationship Id="rId9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12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6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8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8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9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0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6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ags" Target="../tags/tag6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ags" Target="../tags/tag6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68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ags" Target="../tags/tag6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1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10" Type="http://schemas.openxmlformats.org/officeDocument/2006/relationships/image" Target="../media/image11.png"/><Relationship Id="rId4" Type="http://schemas.openxmlformats.org/officeDocument/2006/relationships/tags" Target="../tags/tag220.xml"/><Relationship Id="rId9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6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7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8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 dirty="0" err="1">
                <a:sym typeface="+mn-ea"/>
              </a:rPr>
              <a:t>强化学习实践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5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10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dirty="0">
                <a:sym typeface="+mn-ea"/>
              </a:rPr>
              <a:t>强化学习基本概念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10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u="sng" dirty="0">
                <a:solidFill>
                  <a:srgbClr val="FF0000"/>
                </a:solidFill>
                <a:sym typeface="+mn-ea"/>
              </a:rPr>
              <a:t>强化学习的目标和求解工具</a:t>
            </a:r>
            <a:endParaRPr lang="zh-CN" altLang="en-US" sz="2000" u="sng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2F4594-1972-B608-C7A5-AEB3A52B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0" y="2109283"/>
            <a:ext cx="8091941" cy="44978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099C99-F7FB-EBB1-2ABE-2A16B99E4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31" b="45457"/>
          <a:stretch/>
        </p:blipFill>
        <p:spPr>
          <a:xfrm>
            <a:off x="277067" y="713509"/>
            <a:ext cx="8936205" cy="16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9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2F4594-1972-B608-C7A5-AEB3A52BB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9" t="19946" r="24824" b="66346"/>
          <a:stretch/>
        </p:blipFill>
        <p:spPr>
          <a:xfrm>
            <a:off x="277067" y="2366308"/>
            <a:ext cx="3678382" cy="744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099C99-F7FB-EBB1-2ABE-2A16B99E4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31" b="45457"/>
          <a:stretch/>
        </p:blipFill>
        <p:spPr>
          <a:xfrm>
            <a:off x="277067" y="713509"/>
            <a:ext cx="8936205" cy="168332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497AC68-B0E9-FB9B-C04D-98D87E765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875" y="2396836"/>
            <a:ext cx="7597739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9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D78284-1827-07A8-9E08-143C7890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67" y="737108"/>
            <a:ext cx="8626642" cy="61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C7AF65-ECFD-C283-82B8-A082F08E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4" y="722802"/>
            <a:ext cx="8622295" cy="60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F48ABA-3CF1-84BB-5BCC-6CDCBEC1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29" y="730161"/>
            <a:ext cx="8237139" cy="59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75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BOE: Rewrite as </a:t>
            </a:r>
            <a:r>
              <a:rPr lang="en-US" altLang="zh-CN" sz="3400" i="1" dirty="0">
                <a:solidFill>
                  <a:schemeClr val="bg1"/>
                </a:solidFill>
                <a:effectLst/>
                <a:latin typeface="CMMI10"/>
              </a:rPr>
              <a:t>v 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R10"/>
              </a:rPr>
              <a:t>= </a:t>
            </a:r>
            <a:r>
              <a:rPr lang="en-US" altLang="zh-CN" sz="3400" i="1" dirty="0">
                <a:solidFill>
                  <a:schemeClr val="bg1"/>
                </a:solidFill>
                <a:effectLst/>
                <a:latin typeface="CMMI10"/>
              </a:rPr>
              <a:t>f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R10"/>
              </a:rPr>
              <a:t>(v</a:t>
            </a:r>
            <a:r>
              <a:rPr lang="en-US" altLang="zh-CN" sz="3400" dirty="0">
                <a:solidFill>
                  <a:schemeClr val="bg1"/>
                </a:solidFill>
                <a:latin typeface="CMR10"/>
              </a:rPr>
              <a:t>) -&gt; </a:t>
            </a:r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D87A96-9EE4-1746-28A8-ACA692038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57" y="881265"/>
            <a:ext cx="7233608" cy="517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76173D-7DA1-84AB-ABD6-B89365ADA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8" y="685136"/>
            <a:ext cx="8808050" cy="57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E3FE67-5220-F3BD-7B96-4426C1BC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8" y="1020244"/>
            <a:ext cx="9661184" cy="56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4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0D5AA0-9C2A-1DC2-122E-F541F4E7D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9" y="864379"/>
            <a:ext cx="9706834" cy="57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778703-4E3C-13D7-9B9E-C9010AD3C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8" y="1150999"/>
            <a:ext cx="10462534" cy="44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3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105FED-6A12-A33A-773C-760BD4F75D5C}"/>
              </a:ext>
            </a:extLst>
          </p:cNvPr>
          <p:cNvSpPr txBox="1"/>
          <p:nvPr/>
        </p:nvSpPr>
        <p:spPr>
          <a:xfrm>
            <a:off x="598024" y="105826"/>
            <a:ext cx="1102594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3: </a:t>
            </a:r>
            <a:r>
              <a:rPr lang="en-US" altLang="zh-CN" sz="3400" dirty="0">
                <a:solidFill>
                  <a:srgbClr val="002060"/>
                </a:solidFill>
                <a:effectLst/>
                <a:latin typeface="CMSS12"/>
              </a:rPr>
              <a:t>Optimal Policy and Bellman Optimality Equation </a:t>
            </a:r>
            <a:endParaRPr lang="zh-CN" altLang="en-US" sz="3400" dirty="0">
              <a:solidFill>
                <a:srgbClr val="00206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1DED08C-5B47-07CA-5C2A-B31B152E9BC7}"/>
              </a:ext>
            </a:extLst>
          </p:cNvPr>
          <p:cNvSpPr txBox="1"/>
          <p:nvPr/>
        </p:nvSpPr>
        <p:spPr>
          <a:xfrm>
            <a:off x="949036" y="1367135"/>
            <a:ext cx="937259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MSS10"/>
              </a:rPr>
              <a:t>：</a:t>
            </a:r>
            <a:r>
              <a:rPr lang="en-US" altLang="zh-CN" sz="2400" u="sng" dirty="0">
                <a:solidFill>
                  <a:srgbClr val="FF0000"/>
                </a:solidFill>
                <a:latin typeface="CMSS10"/>
              </a:rPr>
              <a:t>optimal state value and optimal policy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Bellman  optimality equation 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BOE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Introduction 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Maximization on the right-hand side 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Rewrite as 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v 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= 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f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(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v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) 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Contraction mapping theorem 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Solution </a:t>
            </a:r>
            <a:endParaRPr lang="en-US" altLang="zh-CN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Optimality 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78FD7D-56E1-8F0E-E6F2-16B87EEE8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0" y="991020"/>
            <a:ext cx="9233038" cy="53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8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Contraction property of BOE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150195-2DA3-F95A-C8A9-F7007AE7B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4" y="1141690"/>
            <a:ext cx="9669916" cy="46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24CE9C-EC55-F212-5A9E-015F6A55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8" y="1113770"/>
            <a:ext cx="10240743" cy="463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2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EF64D9-0E15-A570-EB49-D2B20D735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2" y="1197972"/>
            <a:ext cx="8276546" cy="50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3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19420-6B3F-EF40-29FD-E7E5B65DE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98" y="979762"/>
            <a:ext cx="8759038" cy="539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15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B96662-443F-1CC9-89B8-E222E492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96" y="931282"/>
            <a:ext cx="3890322" cy="14020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7DB357-72EB-DE92-331D-8B1065039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879" y="3005351"/>
            <a:ext cx="9026949" cy="29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8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B96662-443F-1CC9-89B8-E222E492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96" y="931282"/>
            <a:ext cx="3890322" cy="1402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28D696-C2C6-236E-7C0F-AC738735D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68" y="2798392"/>
            <a:ext cx="8179159" cy="32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B96662-443F-1CC9-89B8-E222E492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041" y="-1"/>
            <a:ext cx="3624423" cy="13062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B5A1FB-962C-210D-F5E2-8DF0CB97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58" y="653112"/>
            <a:ext cx="7397077" cy="59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43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13B412-38AF-9E88-0D9A-59C04BED7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83" y="800734"/>
            <a:ext cx="8601962" cy="5965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96555B-7B53-65E3-7637-A30285077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041" y="-1"/>
            <a:ext cx="3624423" cy="130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5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1E483B-52A1-F59D-7DA7-2DA814D1B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1" y="916335"/>
            <a:ext cx="8119752" cy="425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1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30C9F9-6F00-01BB-FB24-3458D3C0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0" y="896544"/>
            <a:ext cx="2669174" cy="2580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D2120-CEFA-5B41-D4B7-B4524DA8C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369" y="2086392"/>
            <a:ext cx="8229660" cy="43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60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4FF079-6507-D245-C8DC-C2DE3BF18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023" y="1115344"/>
            <a:ext cx="8492992" cy="22673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142CA9-1557-B9EE-D89D-00C1CDD0653A}"/>
              </a:ext>
            </a:extLst>
          </p:cNvPr>
          <p:cNvSpPr txBox="1"/>
          <p:nvPr/>
        </p:nvSpPr>
        <p:spPr>
          <a:xfrm>
            <a:off x="2117181" y="3982181"/>
            <a:ext cx="8319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Now we understand why we study the BOE. That is because it describes the optimal state value and optimal policy.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3817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860D4C-AB18-53A2-5F6A-74FB1FF1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497" y="800950"/>
            <a:ext cx="8073976" cy="55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18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1F1E8F-3F0A-D5DD-5E38-4A349DD7B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00" y="836886"/>
            <a:ext cx="8444800" cy="58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EC750B-BC05-EEC5-4AA7-73FDC0301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87" y="884080"/>
            <a:ext cx="8371414" cy="53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14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CCE712-7BE5-42CA-272C-5383185B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2" y="1049685"/>
            <a:ext cx="8556285" cy="53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11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F4E4A1-B8E1-3047-A48E-304F9FE47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45" y="1148182"/>
            <a:ext cx="8453278" cy="505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2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4CE94-13AE-8D27-D519-068E1F1A4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4" y="995999"/>
            <a:ext cx="7876349" cy="51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7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7DB8F3-1859-2976-321C-F73BBDA0A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4" y="1375702"/>
            <a:ext cx="8754364" cy="43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8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A707C4-D64F-5124-DD4D-4B1C5980A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84" y="1609281"/>
            <a:ext cx="9240102" cy="41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4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DE7EBE-6E4E-CE59-FA71-8035FB794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81" y="811401"/>
            <a:ext cx="7866373" cy="5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30C9F9-6F00-01BB-FB24-3458D3C0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4" y="965817"/>
            <a:ext cx="2669174" cy="25802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A7A807-D35F-61AD-0F9A-F4C0EB4B0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20" y="2186645"/>
            <a:ext cx="7845390" cy="39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21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 err="1">
                <a:solidFill>
                  <a:srgbClr val="FFFFFF"/>
                </a:solidFill>
                <a:effectLst/>
                <a:latin typeface="CMSS12"/>
              </a:rPr>
              <a:t>Smmary</a:t>
            </a:r>
            <a:endParaRPr lang="en-US" altLang="zh-CN" sz="3400" dirty="0">
              <a:solidFill>
                <a:srgbClr val="FFFFFF"/>
              </a:solidFill>
              <a:effectLst/>
              <a:latin typeface="CMSS1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9F7F82-F179-1752-E25C-11A1BED0F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70" y="1152731"/>
            <a:ext cx="9666709" cy="40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68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 err="1">
                <a:solidFill>
                  <a:srgbClr val="FFFFFF"/>
                </a:solidFill>
                <a:effectLst/>
                <a:latin typeface="CMSS12"/>
              </a:rPr>
              <a:t>Smmary</a:t>
            </a:r>
            <a:endParaRPr lang="en-US" altLang="zh-CN" sz="3400" dirty="0">
              <a:solidFill>
                <a:srgbClr val="FFFFFF"/>
              </a:solidFill>
              <a:effectLst/>
              <a:latin typeface="CMSS1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F64203-41FE-3DEF-483A-8BCE895078DE}"/>
              </a:ext>
            </a:extLst>
          </p:cNvPr>
          <p:cNvSpPr txBox="1"/>
          <p:nvPr/>
        </p:nvSpPr>
        <p:spPr>
          <a:xfrm>
            <a:off x="361468" y="931177"/>
            <a:ext cx="111736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Questions about the Bellman optimality equation: </a:t>
            </a: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Existence: does this equation have solutions?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Yes, by the contraction mapping Theorem </a:t>
            </a: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Uniqueness: is the solution to this equation unique?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Yes, by the contraction mapping Theorem </a:t>
            </a: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Algorithm: how to solve this equation?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Iterative algorithm suggested by the contraction mapping Theorem</a:t>
            </a:r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Optimality: why we study this equation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Because its solution corresponds to the optimal state value and optimal policy.</a:t>
            </a:r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Finally, we should understand why it is important to study the BOE!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150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30C9F9-6F00-01BB-FB24-3458D3C0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4" y="965817"/>
            <a:ext cx="2669174" cy="25802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AEF35C-7AE2-5BC8-3C85-8F79037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883" y="2970707"/>
            <a:ext cx="9044054" cy="296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4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30C9F9-6F00-01BB-FB24-3458D3C0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646" y="917326"/>
            <a:ext cx="2669174" cy="25802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0F7ED4-75C1-D405-26F7-DA17D0C50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07" y="1289320"/>
            <a:ext cx="9267893" cy="49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9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30C9F9-6F00-01BB-FB24-3458D3C0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646" y="917326"/>
            <a:ext cx="2669174" cy="25802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A06E2F-4253-2BF6-0011-4BF6EFD70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600" y="2646861"/>
            <a:ext cx="9120451" cy="2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Optimal policy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7FAA65-F487-BAF2-BA8A-C583E6CC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52" y="660455"/>
            <a:ext cx="8542865" cy="60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0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0E014B-06C5-A740-F8EB-B67BB994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9" y="1083673"/>
            <a:ext cx="8936205" cy="472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07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368</Words>
  <Application>Microsoft Office PowerPoint</Application>
  <PresentationFormat>宽屏</PresentationFormat>
  <Paragraphs>97</Paragraphs>
  <Slides>41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ChromeSansMM</vt:lpstr>
      <vt:lpstr>CMMI10</vt:lpstr>
      <vt:lpstr>CMR10</vt:lpstr>
      <vt:lpstr>CMSS10</vt:lpstr>
      <vt:lpstr>CMSS12</vt:lpstr>
      <vt:lpstr>CMSY10</vt:lpstr>
      <vt:lpstr>微软雅黑</vt:lpstr>
      <vt:lpstr>Arial</vt:lpstr>
      <vt:lpstr>Calibri</vt:lpstr>
      <vt:lpstr>Wingdings</vt:lpstr>
      <vt:lpstr>Office 主题​​</vt:lpstr>
      <vt:lpstr>2_Office 主题​​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Shihong Duan</cp:lastModifiedBy>
  <cp:revision>157</cp:revision>
  <dcterms:created xsi:type="dcterms:W3CDTF">2019-06-19T02:08:00Z</dcterms:created>
  <dcterms:modified xsi:type="dcterms:W3CDTF">2023-11-14T06:11:19Z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2714BC2042754196817988410A36725A</vt:lpwstr>
  </property>
</Properties>
</file>